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396" y="1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B0C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17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pPr/>
              <a:t>20/09/2017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20/09/2017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B0C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Huddinge 2030-2050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III Project work </a:t>
            </a:r>
            <a:r>
              <a:rPr lang="en-US" dirty="0" smtClean="0"/>
              <a:t>AG2805/2017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2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688" y="1472184"/>
            <a:ext cx="785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mapping exercise is carried out in your project groups and asks</a:t>
            </a:r>
          </a:p>
          <a:p>
            <a:r>
              <a:rPr lang="en-US" dirty="0"/>
              <a:t>you to experience and map </a:t>
            </a:r>
            <a:r>
              <a:rPr lang="en-US" dirty="0" smtClean="0"/>
              <a:t>Huddinge </a:t>
            </a:r>
            <a:r>
              <a:rPr lang="en-US" dirty="0"/>
              <a:t>from the perspective of a</a:t>
            </a:r>
          </a:p>
          <a:p>
            <a:r>
              <a:rPr lang="sv-SE" dirty="0" err="1"/>
              <a:t>specific</a:t>
            </a:r>
            <a:r>
              <a:rPr lang="sv-SE" dirty="0"/>
              <a:t> SDG</a:t>
            </a:r>
            <a:r>
              <a:rPr lang="sv-SE" dirty="0" smtClean="0"/>
              <a:t>. (</a:t>
            </a:r>
            <a:r>
              <a:rPr lang="sv-SE" dirty="0" err="1" smtClean="0"/>
              <a:t>Policy&amp;Planning</a:t>
            </a:r>
            <a:r>
              <a:rPr lang="sv-SE" dirty="0" smtClean="0"/>
              <a:t>, as </a:t>
            </a:r>
            <a:r>
              <a:rPr lang="sv-SE" dirty="0" err="1" smtClean="0"/>
              <a:t>well</a:t>
            </a:r>
            <a:r>
              <a:rPr lang="sv-SE" dirty="0" smtClean="0"/>
              <a:t> as Design, </a:t>
            </a:r>
            <a:r>
              <a:rPr lang="sv-SE" dirty="0" err="1" smtClean="0"/>
              <a:t>groups</a:t>
            </a:r>
            <a:r>
              <a:rPr lang="sv-SE" dirty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invited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the </a:t>
            </a:r>
            <a:r>
              <a:rPr lang="sv-SE" dirty="0" err="1" smtClean="0"/>
              <a:t>exercise</a:t>
            </a:r>
            <a:r>
              <a:rPr lang="sv-SE" dirty="0" smtClean="0"/>
              <a:t>. For Design </a:t>
            </a:r>
            <a:r>
              <a:rPr lang="sv-SE" dirty="0" err="1" smtClean="0"/>
              <a:t>groups</a:t>
            </a:r>
            <a:r>
              <a:rPr lang="sv-SE" dirty="0" smtClean="0"/>
              <a:t>, at </a:t>
            </a:r>
            <a:r>
              <a:rPr lang="sv-SE" dirty="0" err="1" smtClean="0"/>
              <a:t>least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areas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choose</a:t>
            </a:r>
            <a:r>
              <a:rPr lang="sv-SE" dirty="0" smtClean="0"/>
              <a:t>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covered</a:t>
            </a:r>
            <a:r>
              <a:rPr lang="sv-SE" dirty="0" smtClean="0"/>
              <a:t> by the </a:t>
            </a:r>
            <a:r>
              <a:rPr lang="sv-SE" dirty="0" err="1"/>
              <a:t>A</a:t>
            </a:r>
            <a:r>
              <a:rPr lang="sv-SE" dirty="0" err="1" smtClean="0"/>
              <a:t>utoCAD</a:t>
            </a:r>
            <a:r>
              <a:rPr lang="sv-SE" dirty="0" smtClean="0"/>
              <a:t> </a:t>
            </a:r>
            <a:r>
              <a:rPr lang="sv-SE" i="1" dirty="0" smtClean="0"/>
              <a:t>(</a:t>
            </a:r>
            <a:r>
              <a:rPr lang="sv-SE" i="1" dirty="0" err="1" smtClean="0"/>
              <a:t>dwg</a:t>
            </a:r>
            <a:r>
              <a:rPr lang="sv-SE" i="1" dirty="0" smtClean="0"/>
              <a:t>)</a:t>
            </a:r>
            <a:r>
              <a:rPr lang="sv-SE" dirty="0" smtClean="0"/>
              <a:t> </a:t>
            </a:r>
            <a:r>
              <a:rPr lang="sv-SE" dirty="0" err="1" smtClean="0"/>
              <a:t>file</a:t>
            </a:r>
            <a:r>
              <a:rPr lang="sv-SE" dirty="0" smtClean="0"/>
              <a:t>, </a:t>
            </a:r>
            <a:r>
              <a:rPr lang="sv-SE" dirty="0" err="1" smtClean="0"/>
              <a:t>which</a:t>
            </a:r>
            <a:r>
              <a:rPr lang="sv-SE" dirty="0" smtClean="0"/>
              <a:t> is </a:t>
            </a:r>
            <a:r>
              <a:rPr lang="sv-SE" dirty="0" err="1" smtClean="0"/>
              <a:t>around</a:t>
            </a:r>
            <a:r>
              <a:rPr lang="sv-SE" dirty="0" smtClean="0"/>
              <a:t> the Flemingsberg </a:t>
            </a:r>
            <a:r>
              <a:rPr lang="sv-SE" dirty="0" err="1" smtClean="0"/>
              <a:t>commuter</a:t>
            </a:r>
            <a:r>
              <a:rPr lang="sv-SE" dirty="0" smtClean="0"/>
              <a:t> </a:t>
            </a:r>
            <a:r>
              <a:rPr lang="sv-SE" dirty="0" err="1" smtClean="0"/>
              <a:t>train</a:t>
            </a:r>
            <a:r>
              <a:rPr lang="sv-SE" dirty="0" smtClean="0"/>
              <a:t> station.</a:t>
            </a:r>
          </a:p>
          <a:p>
            <a:endParaRPr lang="sv-SE" dirty="0"/>
          </a:p>
          <a:p>
            <a:r>
              <a:rPr lang="en-US" dirty="0"/>
              <a:t>1. In your group, select one of the SDGs.</a:t>
            </a:r>
          </a:p>
          <a:p>
            <a:r>
              <a:rPr lang="en-US" dirty="0"/>
              <a:t>2. Imagine yourself putting on a pair of magical glasses, that</a:t>
            </a:r>
          </a:p>
          <a:p>
            <a:r>
              <a:rPr lang="en-US" dirty="0"/>
              <a:t>makes you see everything from the perspective of the SDG. It</a:t>
            </a:r>
          </a:p>
          <a:p>
            <a:r>
              <a:rPr lang="en-US" dirty="0"/>
              <a:t>does not have to focus on ‘problems, but see the SDGs more as</a:t>
            </a:r>
          </a:p>
          <a:p>
            <a:r>
              <a:rPr lang="sv-SE" dirty="0" err="1"/>
              <a:t>themes</a:t>
            </a:r>
            <a:r>
              <a:rPr lang="sv-SE" dirty="0" smtClean="0"/>
              <a:t>.</a:t>
            </a:r>
            <a:endParaRPr lang="sv-SE" dirty="0"/>
          </a:p>
          <a:p>
            <a:r>
              <a:rPr lang="en-US" dirty="0"/>
              <a:t>3. Take a look at the map of </a:t>
            </a:r>
            <a:r>
              <a:rPr lang="en-US" dirty="0" smtClean="0"/>
              <a:t>Huddinge </a:t>
            </a:r>
            <a:r>
              <a:rPr lang="en-US" dirty="0"/>
              <a:t>and identify an area (or a</a:t>
            </a:r>
          </a:p>
          <a:p>
            <a:r>
              <a:rPr lang="en-US" dirty="0"/>
              <a:t>section) where there might be interesting things for you to see</a:t>
            </a:r>
          </a:p>
          <a:p>
            <a:r>
              <a:rPr lang="en-US" dirty="0"/>
              <a:t>through your glasses. Mark this on the map as area 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9304" y="347472"/>
            <a:ext cx="749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Mapping</a:t>
            </a:r>
            <a:r>
              <a:rPr lang="sv-SE" sz="2400" dirty="0"/>
              <a:t> </a:t>
            </a:r>
            <a:r>
              <a:rPr lang="sv-SE" sz="2400" dirty="0" err="1" smtClean="0"/>
              <a:t>exercise</a:t>
            </a:r>
            <a:r>
              <a:rPr lang="sv-SE" sz="2400" dirty="0" smtClean="0"/>
              <a:t> (1)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8323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984" y="1755648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Then identify an area (or section) where you think you might</a:t>
            </a:r>
          </a:p>
          <a:p>
            <a:r>
              <a:rPr lang="en-US" dirty="0"/>
              <a:t>not find anything relevant to your SDG. Mark this on the map</a:t>
            </a:r>
          </a:p>
          <a:p>
            <a:r>
              <a:rPr lang="sv-SE" dirty="0"/>
              <a:t>as area B.</a:t>
            </a:r>
          </a:p>
          <a:p>
            <a:endParaRPr lang="en-US" smtClean="0"/>
          </a:p>
          <a:p>
            <a:r>
              <a:rPr lang="en-US" smtClean="0"/>
              <a:t>5</a:t>
            </a:r>
            <a:r>
              <a:rPr lang="en-US" dirty="0"/>
              <a:t>. Go to area A, with your glasses on, and take pictures of what</a:t>
            </a:r>
          </a:p>
          <a:p>
            <a:r>
              <a:rPr lang="en-US" dirty="0"/>
              <a:t>you see on your way there and in the area. Make notes to each</a:t>
            </a:r>
          </a:p>
          <a:p>
            <a:r>
              <a:rPr lang="en-US" dirty="0"/>
              <a:t>of the pictures. Mark the location of the pictures on the map (or</a:t>
            </a:r>
          </a:p>
          <a:p>
            <a:r>
              <a:rPr lang="en-US" dirty="0"/>
              <a:t>use the automatic geotagging function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6. Then go to area B and do the same thing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7. Don’t forget to collect your findings, including pictures and</a:t>
            </a:r>
          </a:p>
          <a:p>
            <a:r>
              <a:rPr lang="en-US" dirty="0"/>
              <a:t>descriptions, in a document so that all of the group has access</a:t>
            </a:r>
          </a:p>
          <a:p>
            <a:r>
              <a:rPr lang="sv-SE" dirty="0" err="1"/>
              <a:t>to</a:t>
            </a:r>
            <a:r>
              <a:rPr lang="sv-SE" dirty="0"/>
              <a:t> the material.</a:t>
            </a:r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1289304" y="347472"/>
            <a:ext cx="749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Mapping</a:t>
            </a:r>
            <a:r>
              <a:rPr lang="sv-SE" sz="2400" dirty="0"/>
              <a:t> </a:t>
            </a:r>
            <a:r>
              <a:rPr lang="sv-SE" sz="2400" dirty="0" err="1" smtClean="0"/>
              <a:t>exercise</a:t>
            </a:r>
            <a:r>
              <a:rPr lang="sv-SE" sz="2400" dirty="0" smtClean="0"/>
              <a:t> ()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6810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0" y="164592"/>
            <a:ext cx="6935788" cy="668338"/>
          </a:xfrm>
        </p:spPr>
        <p:txBody>
          <a:bodyPr/>
          <a:lstStyle/>
          <a:p>
            <a:r>
              <a:rPr lang="sv-SE" dirty="0" smtClean="0"/>
              <a:t>The </a:t>
            </a:r>
            <a:r>
              <a:rPr lang="sv-SE" dirty="0" smtClean="0"/>
              <a:t>Policy &amp; Planning </a:t>
            </a:r>
            <a:r>
              <a:rPr lang="sv-SE" dirty="0" err="1" smtClean="0"/>
              <a:t>project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152144"/>
            <a:ext cx="8887968" cy="4817059"/>
          </a:xfrm>
        </p:spPr>
        <p:txBody>
          <a:bodyPr>
            <a:noAutofit/>
          </a:bodyPr>
          <a:lstStyle/>
          <a:p>
            <a:r>
              <a:rPr lang="en-US" sz="1400" dirty="0"/>
              <a:t>The </a:t>
            </a:r>
            <a:r>
              <a:rPr lang="en-US" sz="1400" dirty="0" smtClean="0"/>
              <a:t>Policy and Planning project </a:t>
            </a:r>
            <a:r>
              <a:rPr lang="en-US" sz="1400" dirty="0"/>
              <a:t>report should be between </a:t>
            </a:r>
            <a:r>
              <a:rPr lang="en-US" sz="1400" dirty="0" smtClean="0"/>
              <a:t>5000 and 7000 </a:t>
            </a:r>
            <a:r>
              <a:rPr lang="en-US" sz="1400" dirty="0"/>
              <a:t>words, including references. </a:t>
            </a:r>
            <a:r>
              <a:rPr lang="en-US" sz="1400" dirty="0" smtClean="0"/>
              <a:t>The </a:t>
            </a:r>
            <a:r>
              <a:rPr lang="en-US" sz="1400" dirty="0"/>
              <a:t>report must include</a:t>
            </a:r>
            <a:r>
              <a:rPr lang="en-US" sz="1400" dirty="0" smtClean="0"/>
              <a:t>:</a:t>
            </a:r>
            <a:endParaRPr lang="en-US" sz="1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Introduction to and </a:t>
            </a:r>
            <a:r>
              <a:rPr lang="en-US" sz="1600" dirty="0" err="1" smtClean="0"/>
              <a:t>characterisation</a:t>
            </a:r>
            <a:r>
              <a:rPr lang="en-US" sz="1600" dirty="0" smtClean="0"/>
              <a:t> </a:t>
            </a:r>
            <a:r>
              <a:rPr lang="en-US" sz="1600" dirty="0"/>
              <a:t>of the geographical area </a:t>
            </a:r>
            <a:r>
              <a:rPr lang="en-US" sz="1600" dirty="0" smtClean="0"/>
              <a:t>chosen, and the two </a:t>
            </a:r>
            <a:r>
              <a:rPr lang="en-US" sz="1600" dirty="0"/>
              <a:t>selected </a:t>
            </a:r>
            <a:r>
              <a:rPr lang="en-US" sz="1600" dirty="0" smtClean="0"/>
              <a:t>SDG:s and </a:t>
            </a:r>
            <a:r>
              <a:rPr lang="en-US" sz="1600" dirty="0"/>
              <a:t>how </a:t>
            </a:r>
            <a:r>
              <a:rPr lang="en-US" sz="1600" dirty="0" smtClean="0"/>
              <a:t>these relates </a:t>
            </a:r>
            <a:r>
              <a:rPr lang="en-US" sz="1600" dirty="0"/>
              <a:t>to </a:t>
            </a:r>
            <a:r>
              <a:rPr lang="en-US" sz="1600" dirty="0" smtClean="0"/>
              <a:t>Huddinge and </a:t>
            </a:r>
            <a:r>
              <a:rPr lang="en-US" sz="1600" dirty="0"/>
              <a:t>to each </a:t>
            </a:r>
            <a:r>
              <a:rPr lang="en-US" sz="1600" dirty="0" smtClean="0"/>
              <a:t>other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Methods used, including methodological considerations (why these methods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An account of the findings of the reference research </a:t>
            </a:r>
            <a:r>
              <a:rPr lang="en-US" sz="1600" dirty="0" smtClean="0"/>
              <a:t>and </a:t>
            </a:r>
            <a:r>
              <a:rPr lang="en-US" sz="1600" dirty="0"/>
              <a:t>how these relate to the </a:t>
            </a:r>
            <a:r>
              <a:rPr lang="en-US" sz="1600" dirty="0" smtClean="0"/>
              <a:t>proposal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description of the proposal in all aspects relevant, including how the proposal relates to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meeting the selected </a:t>
            </a:r>
            <a:r>
              <a:rPr lang="en-US" sz="1600" dirty="0" smtClean="0"/>
              <a:t>SDG:s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description of the process for implementing the proposal, and how it influences the </a:t>
            </a:r>
            <a:r>
              <a:rPr lang="en-US" sz="1600" dirty="0" smtClean="0"/>
              <a:t>SDG:s from today to </a:t>
            </a:r>
            <a:r>
              <a:rPr lang="en-US" sz="1600" dirty="0"/>
              <a:t>2030 (when the SDGs are to be met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description of the stakeholders affecting and being affected by the </a:t>
            </a:r>
            <a:r>
              <a:rPr lang="en-US" sz="1600" dirty="0" smtClean="0"/>
              <a:t>proposal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An assessment of the outcomes, i.e. in what ways, for whom, where and when does the </a:t>
            </a:r>
            <a:r>
              <a:rPr lang="en-US" sz="1600" dirty="0" smtClean="0"/>
              <a:t>proposal </a:t>
            </a:r>
            <a:r>
              <a:rPr lang="en-US" sz="1600" dirty="0"/>
              <a:t>contribute to sustainability? Are there any </a:t>
            </a:r>
            <a:r>
              <a:rPr lang="en-US" sz="1600" dirty="0" smtClean="0"/>
              <a:t>synergies </a:t>
            </a:r>
            <a:r>
              <a:rPr lang="en-US" sz="1600" dirty="0"/>
              <a:t>or conflicts? Who gets the </a:t>
            </a:r>
            <a:r>
              <a:rPr lang="en-US" sz="1600" dirty="0" smtClean="0"/>
              <a:t>benefits </a:t>
            </a:r>
            <a:r>
              <a:rPr lang="en-US" sz="1600" dirty="0"/>
              <a:t>and who pays the costs</a:t>
            </a:r>
            <a:r>
              <a:rPr lang="en-US" sz="1600" dirty="0" smtClean="0"/>
              <a:t>?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reflection on the project </a:t>
            </a:r>
            <a:r>
              <a:rPr lang="en-US" sz="1600" dirty="0" smtClean="0"/>
              <a:t>work	References	</a:t>
            </a:r>
            <a:r>
              <a:rPr lang="en-US" sz="1600" dirty="0" smtClean="0"/>
              <a:t>An </a:t>
            </a:r>
            <a:r>
              <a:rPr lang="en-US" sz="1600" dirty="0"/>
              <a:t>executive summary of </a:t>
            </a:r>
            <a:r>
              <a:rPr lang="en-US" sz="1600" dirty="0" smtClean="0"/>
              <a:t>400 </a:t>
            </a:r>
            <a:r>
              <a:rPr lang="en-US" sz="1600" dirty="0"/>
              <a:t>words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764918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2838</TotalTime>
  <Words>503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Project Huddinge 2030-2050</vt:lpstr>
      <vt:lpstr>PowerPoint Presentation</vt:lpstr>
      <vt:lpstr>PowerPoint Presentation</vt:lpstr>
      <vt:lpstr>The Policy &amp; Planning project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Josefin Wangel</dc:creator>
  <cp:lastModifiedBy>Greger Henriksson</cp:lastModifiedBy>
  <cp:revision>18</cp:revision>
  <dcterms:created xsi:type="dcterms:W3CDTF">2016-09-22T07:22:29Z</dcterms:created>
  <dcterms:modified xsi:type="dcterms:W3CDTF">2017-09-22T08:30:22Z</dcterms:modified>
</cp:coreProperties>
</file>