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64" r:id="rId5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734" y="2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1AD0-63B3-419D-9DC1-3D28AB226795}" type="datetimeFigureOut">
              <a:rPr lang="sv-SE" smtClean="0"/>
              <a:t>2016-09-12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0071-2D85-4A7D-B7F7-38DF3A84CAD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1AD0-63B3-419D-9DC1-3D28AB226795}" type="datetimeFigureOut">
              <a:rPr lang="sv-SE" smtClean="0"/>
              <a:t>2016-09-12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0071-2D85-4A7D-B7F7-38DF3A84CAD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1AD0-63B3-419D-9DC1-3D28AB226795}" type="datetimeFigureOut">
              <a:rPr lang="sv-SE" smtClean="0"/>
              <a:t>2016-09-12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0071-2D85-4A7D-B7F7-38DF3A84CAD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1AD0-63B3-419D-9DC1-3D28AB226795}" type="datetimeFigureOut">
              <a:rPr lang="sv-SE" smtClean="0"/>
              <a:t>2016-09-12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0071-2D85-4A7D-B7F7-38DF3A84CAD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1AD0-63B3-419D-9DC1-3D28AB226795}" type="datetimeFigureOut">
              <a:rPr lang="sv-SE" smtClean="0"/>
              <a:t>2016-09-12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0071-2D85-4A7D-B7F7-38DF3A84CAD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1AD0-63B3-419D-9DC1-3D28AB226795}" type="datetimeFigureOut">
              <a:rPr lang="sv-SE" smtClean="0"/>
              <a:t>2016-09-12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0071-2D85-4A7D-B7F7-38DF3A84CAD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1AD0-63B3-419D-9DC1-3D28AB226795}" type="datetimeFigureOut">
              <a:rPr lang="sv-SE" smtClean="0"/>
              <a:t>2016-09-12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0071-2D85-4A7D-B7F7-38DF3A84CAD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1AD0-63B3-419D-9DC1-3D28AB226795}" type="datetimeFigureOut">
              <a:rPr lang="sv-SE" smtClean="0"/>
              <a:t>2016-09-12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0071-2D85-4A7D-B7F7-38DF3A84CAD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1AD0-63B3-419D-9DC1-3D28AB226795}" type="datetimeFigureOut">
              <a:rPr lang="sv-SE" smtClean="0"/>
              <a:t>2016-09-12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0071-2D85-4A7D-B7F7-38DF3A84CAD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1AD0-63B3-419D-9DC1-3D28AB226795}" type="datetimeFigureOut">
              <a:rPr lang="sv-SE" smtClean="0"/>
              <a:t>2016-09-12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0071-2D85-4A7D-B7F7-38DF3A84CAD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1AD0-63B3-419D-9DC1-3D28AB226795}" type="datetimeFigureOut">
              <a:rPr lang="sv-SE" smtClean="0"/>
              <a:t>2016-09-12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0071-2D85-4A7D-B7F7-38DF3A84CAD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21AD0-63B3-419D-9DC1-3D28AB226795}" type="datetimeFigureOut">
              <a:rPr lang="sv-SE" smtClean="0"/>
              <a:t>2016-09-12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10071-2D85-4A7D-B7F7-38DF3A84CAD9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49190"/>
              </p:ext>
            </p:extLst>
          </p:nvPr>
        </p:nvGraphicFramePr>
        <p:xfrm>
          <a:off x="115888" y="317500"/>
          <a:ext cx="8599487" cy="553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Document" r:id="rId3" imgW="9002095" imgH="5794730" progId="Word.Document.12">
                  <p:embed/>
                </p:oleObj>
              </mc:Choice>
              <mc:Fallback>
                <p:oleObj name="Document" r:id="rId3" imgW="9002095" imgH="5794730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8" y="317500"/>
                        <a:ext cx="8599487" cy="553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9965708"/>
              </p:ext>
            </p:extLst>
          </p:nvPr>
        </p:nvGraphicFramePr>
        <p:xfrm>
          <a:off x="115888" y="323850"/>
          <a:ext cx="8726487" cy="556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Document" r:id="rId3" imgW="9002095" imgH="5751782" progId="Word.Document.12">
                  <p:embed/>
                </p:oleObj>
              </mc:Choice>
              <mc:Fallback>
                <p:oleObj name="Document" r:id="rId3" imgW="9002095" imgH="5751782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8" y="323850"/>
                        <a:ext cx="8726487" cy="556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411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0469676"/>
              </p:ext>
            </p:extLst>
          </p:nvPr>
        </p:nvGraphicFramePr>
        <p:xfrm>
          <a:off x="115888" y="323850"/>
          <a:ext cx="8726487" cy="556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Document" r:id="rId3" imgW="9002095" imgH="5751782" progId="Word.Document.12">
                  <p:embed/>
                </p:oleObj>
              </mc:Choice>
              <mc:Fallback>
                <p:oleObj name="Document" r:id="rId3" imgW="9002095" imgH="5751782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8" y="323850"/>
                        <a:ext cx="8726487" cy="556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303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2928507"/>
              </p:ext>
            </p:extLst>
          </p:nvPr>
        </p:nvGraphicFramePr>
        <p:xfrm>
          <a:off x="115888" y="323850"/>
          <a:ext cx="8726487" cy="556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Document" r:id="rId3" imgW="9002095" imgH="5751782" progId="Word.Document.12">
                  <p:embed/>
                </p:oleObj>
              </mc:Choice>
              <mc:Fallback>
                <p:oleObj name="Document" r:id="rId3" imgW="9002095" imgH="5751782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8" y="323850"/>
                        <a:ext cx="8726487" cy="556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881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22202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Microsoft Word Document</vt:lpstr>
      <vt:lpstr>PowerPoint Presentation</vt:lpstr>
      <vt:lpstr>PowerPoint Presentation</vt:lpstr>
      <vt:lpstr>PowerPoint Presentation</vt:lpstr>
      <vt:lpstr>PowerPoint Presentation</vt:lpstr>
    </vt:vector>
  </TitlesOfParts>
  <Company>KTH, Infra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Preparation for the tutorial Communication Habits (5 May 10-12)</dc:title>
  <dc:creator>xuser</dc:creator>
  <cp:lastModifiedBy>Greger Henriksson</cp:lastModifiedBy>
  <cp:revision>30</cp:revision>
  <cp:lastPrinted>2016-09-06T09:45:05Z</cp:lastPrinted>
  <dcterms:created xsi:type="dcterms:W3CDTF">2011-04-29T12:24:36Z</dcterms:created>
  <dcterms:modified xsi:type="dcterms:W3CDTF">2016-09-12T06:15:01Z</dcterms:modified>
</cp:coreProperties>
</file>