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8" r:id="rId2"/>
    <p:sldId id="259" r:id="rId3"/>
    <p:sldId id="261" r:id="rId4"/>
    <p:sldId id="260" r:id="rId5"/>
    <p:sldId id="267" r:id="rId6"/>
    <p:sldId id="262" r:id="rId7"/>
    <p:sldId id="263" r:id="rId8"/>
    <p:sldId id="265" r:id="rId9"/>
    <p:sldId id="266" r:id="rId10"/>
    <p:sldId id="268" r:id="rId11"/>
    <p:sldId id="269" r:id="rId12"/>
    <p:sldId id="349" r:id="rId13"/>
    <p:sldId id="348" r:id="rId14"/>
    <p:sldId id="270" r:id="rId15"/>
    <p:sldId id="271" r:id="rId16"/>
    <p:sldId id="273" r:id="rId17"/>
    <p:sldId id="343" r:id="rId18"/>
    <p:sldId id="274" r:id="rId19"/>
    <p:sldId id="344" r:id="rId20"/>
    <p:sldId id="346" r:id="rId21"/>
    <p:sldId id="1702" r:id="rId22"/>
    <p:sldId id="347" r:id="rId23"/>
    <p:sldId id="1703" r:id="rId24"/>
    <p:sldId id="350" r:id="rId25"/>
  </p:sldIdLst>
  <p:sldSz cx="9144000" cy="5143500" type="screen16x9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2">
          <p15:clr>
            <a:srgbClr val="A4A3A4"/>
          </p15:clr>
        </p15:guide>
        <p15:guide id="2" orient="horz" pos="674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163">
          <p15:clr>
            <a:srgbClr val="A4A3A4"/>
          </p15:clr>
        </p15:guide>
        <p15:guide id="5" orient="horz" pos="2679">
          <p15:clr>
            <a:srgbClr val="A4A3A4"/>
          </p15:clr>
        </p15:guide>
        <p15:guide id="6" orient="horz" pos="3063">
          <p15:clr>
            <a:srgbClr val="A4A3A4"/>
          </p15:clr>
        </p15:guide>
        <p15:guide id="7" pos="1020">
          <p15:clr>
            <a:srgbClr val="A4A3A4"/>
          </p15:clr>
        </p15:guide>
        <p15:guide id="8" pos="5389">
          <p15:clr>
            <a:srgbClr val="A4A3A4"/>
          </p15:clr>
        </p15:guide>
        <p15:guide id="9" pos="3120">
          <p15:clr>
            <a:srgbClr val="A4A3A4"/>
          </p15:clr>
        </p15:guide>
        <p15:guide id="10" pos="219">
          <p15:clr>
            <a:srgbClr val="A4A3A4"/>
          </p15:clr>
        </p15:guide>
        <p15:guide id="11" pos="3292">
          <p15:clr>
            <a:srgbClr val="A4A3A4"/>
          </p15:clr>
        </p15:guide>
        <p15:guide id="12" pos="32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363E"/>
    <a:srgbClr val="62922E"/>
    <a:srgbClr val="FAB919"/>
    <a:srgbClr val="24A0D8"/>
    <a:srgbClr val="B0C92B"/>
    <a:srgbClr val="65656C"/>
    <a:srgbClr val="9D102D"/>
    <a:srgbClr val="195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 showGuides="1">
      <p:cViewPr varScale="1">
        <p:scale>
          <a:sx n="175" d="100"/>
          <a:sy n="175" d="100"/>
        </p:scale>
        <p:origin x="344" y="168"/>
      </p:cViewPr>
      <p:guideLst>
        <p:guide orient="horz" pos="472"/>
        <p:guide orient="horz" pos="674"/>
        <p:guide orient="horz"/>
        <p:guide orient="horz" pos="163"/>
        <p:guide orient="horz" pos="2679"/>
        <p:guide orient="horz" pos="3063"/>
        <p:guide pos="1020"/>
        <p:guide pos="5389"/>
        <p:guide pos="3120"/>
        <p:guide pos="219"/>
        <p:guide pos="3292"/>
        <p:guide pos="3204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-31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9D065-03A5-4C09-9A36-A973175AAF75}" type="datetimeFigureOut">
              <a:rPr lang="en-GB" smtClean="0"/>
              <a:pPr/>
              <a:t>01/11/2021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99DCF-A131-4957-829E-DFB5C8C3EC8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486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09DCC-C25E-4DA8-8818-89F4154299EB}" type="datetimeFigureOut">
              <a:rPr lang="sv-SE" smtClean="0"/>
              <a:t>2021-11-01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BB7EB-B2F6-4A7D-81E1-C456E98F18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826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 bwMode="gray">
          <a:xfrm>
            <a:off x="1568185" y="870886"/>
            <a:ext cx="6984337" cy="782763"/>
          </a:xfrm>
        </p:spPr>
        <p:txBody>
          <a:bodyPr>
            <a:normAutofit/>
          </a:bodyPr>
          <a:lstStyle>
            <a:lvl1pPr algn="l">
              <a:lnSpc>
                <a:spcPts val="3800"/>
              </a:lnSpc>
              <a:defRPr sz="3600" b="1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 bwMode="gray">
          <a:xfrm>
            <a:off x="1567963" y="1707654"/>
            <a:ext cx="6987075" cy="702078"/>
          </a:xfrm>
        </p:spPr>
        <p:txBody>
          <a:bodyPr>
            <a:norm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1026" name="Picture 2" descr="http://intra.kth.se/polopoly_fs/1.383275!/image/KTH_pngs.pn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69" b="7207"/>
          <a:stretch/>
        </p:blipFill>
        <p:spPr bwMode="gray">
          <a:xfrm>
            <a:off x="347664" y="258367"/>
            <a:ext cx="603657" cy="60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6"/>
          <p:cNvSpPr>
            <a:spLocks noChangeShapeType="1"/>
          </p:cNvSpPr>
          <p:nvPr userDrawn="1"/>
        </p:nvSpPr>
        <p:spPr bwMode="gray">
          <a:xfrm>
            <a:off x="-1375645" y="4197523"/>
            <a:ext cx="0" cy="0"/>
          </a:xfrm>
          <a:prstGeom prst="line">
            <a:avLst/>
          </a:prstGeom>
          <a:noFill/>
          <a:ln w="3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/>
          <p:cNvSpPr>
            <a:spLocks noChangeAspect="1" noChangeArrowheads="1" noTextEdit="1"/>
          </p:cNvSpPr>
          <p:nvPr userDrawn="1"/>
        </p:nvSpPr>
        <p:spPr bwMode="auto">
          <a:xfrm>
            <a:off x="-3582988" y="3049588"/>
            <a:ext cx="14508163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grpSp>
        <p:nvGrpSpPr>
          <p:cNvPr id="29" name="Grupp 28"/>
          <p:cNvGrpSpPr/>
          <p:nvPr userDrawn="1"/>
        </p:nvGrpSpPr>
        <p:grpSpPr>
          <a:xfrm>
            <a:off x="0" y="2709862"/>
            <a:ext cx="9144000" cy="2433638"/>
            <a:chOff x="0" y="2709862"/>
            <a:chExt cx="9144000" cy="2433638"/>
          </a:xfrm>
        </p:grpSpPr>
        <p:sp>
          <p:nvSpPr>
            <p:cNvPr id="14" name="Rektangel 13"/>
            <p:cNvSpPr/>
            <p:nvPr userDrawn="1"/>
          </p:nvSpPr>
          <p:spPr bwMode="gray">
            <a:xfrm>
              <a:off x="0" y="2709862"/>
              <a:ext cx="9144000" cy="24336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3" name="Grupp 22"/>
            <p:cNvGrpSpPr/>
            <p:nvPr userDrawn="1"/>
          </p:nvGrpSpPr>
          <p:grpSpPr>
            <a:xfrm>
              <a:off x="0" y="3052732"/>
              <a:ext cx="9144000" cy="1744661"/>
              <a:chOff x="900907" y="2551188"/>
              <a:chExt cx="9144000" cy="1744661"/>
            </a:xfrm>
          </p:grpSpPr>
          <p:sp>
            <p:nvSpPr>
              <p:cNvPr id="24" name="Rektangel 4"/>
              <p:cNvSpPr/>
              <p:nvPr userDrawn="1"/>
            </p:nvSpPr>
            <p:spPr>
              <a:xfrm>
                <a:off x="900907" y="3979937"/>
                <a:ext cx="9144000" cy="252412"/>
              </a:xfrm>
              <a:custGeom>
                <a:avLst/>
                <a:gdLst/>
                <a:ahLst/>
                <a:cxnLst/>
                <a:rect l="l" t="t" r="r" b="b"/>
                <a:pathLst>
                  <a:path w="9144000" h="252412">
                    <a:moveTo>
                      <a:pt x="1395140" y="0"/>
                    </a:moveTo>
                    <a:cubicBezTo>
                      <a:pt x="7995403" y="0"/>
                      <a:pt x="7995403" y="0"/>
                      <a:pt x="7995403" y="0"/>
                    </a:cubicBezTo>
                    <a:cubicBezTo>
                      <a:pt x="8024494" y="0"/>
                      <a:pt x="8046740" y="22171"/>
                      <a:pt x="8046740" y="51165"/>
                    </a:cubicBezTo>
                    <a:cubicBezTo>
                      <a:pt x="8046740" y="201248"/>
                      <a:pt x="8046740" y="201248"/>
                      <a:pt x="8046740" y="201248"/>
                    </a:cubicBezTo>
                    <a:cubicBezTo>
                      <a:pt x="8046740" y="225124"/>
                      <a:pt x="8067275" y="245590"/>
                      <a:pt x="8091233" y="245590"/>
                    </a:cubicBezTo>
                    <a:cubicBezTo>
                      <a:pt x="8497615" y="245590"/>
                      <a:pt x="8845755" y="245590"/>
                      <a:pt x="9144000" y="245590"/>
                    </a:cubicBezTo>
                    <a:lnTo>
                      <a:pt x="9144000" y="252412"/>
                    </a:lnTo>
                    <a:cubicBezTo>
                      <a:pt x="8091233" y="252412"/>
                      <a:pt x="8091233" y="252412"/>
                      <a:pt x="8091233" y="252412"/>
                    </a:cubicBezTo>
                    <a:cubicBezTo>
                      <a:pt x="8063853" y="252412"/>
                      <a:pt x="8039895" y="228535"/>
                      <a:pt x="8039895" y="201248"/>
                    </a:cubicBezTo>
                    <a:cubicBezTo>
                      <a:pt x="8039895" y="51165"/>
                      <a:pt x="8039895" y="51165"/>
                      <a:pt x="8039895" y="51165"/>
                    </a:cubicBezTo>
                    <a:cubicBezTo>
                      <a:pt x="8039895" y="27288"/>
                      <a:pt x="8019361" y="6822"/>
                      <a:pt x="7995403" y="6822"/>
                    </a:cubicBezTo>
                    <a:cubicBezTo>
                      <a:pt x="1395140" y="6822"/>
                      <a:pt x="1395140" y="6822"/>
                      <a:pt x="1395140" y="6822"/>
                    </a:cubicBezTo>
                    <a:cubicBezTo>
                      <a:pt x="1371183" y="6822"/>
                      <a:pt x="1350648" y="27288"/>
                      <a:pt x="1350648" y="51165"/>
                    </a:cubicBezTo>
                    <a:cubicBezTo>
                      <a:pt x="1350648" y="197837"/>
                      <a:pt x="1350648" y="197837"/>
                      <a:pt x="1350648" y="197837"/>
                    </a:cubicBezTo>
                    <a:cubicBezTo>
                      <a:pt x="1350648" y="226830"/>
                      <a:pt x="1328402" y="249001"/>
                      <a:pt x="1299311" y="249001"/>
                    </a:cubicBezTo>
                    <a:cubicBezTo>
                      <a:pt x="796791" y="249001"/>
                      <a:pt x="367217" y="249001"/>
                      <a:pt x="0" y="249001"/>
                    </a:cubicBezTo>
                    <a:lnTo>
                      <a:pt x="0" y="242179"/>
                    </a:lnTo>
                    <a:cubicBezTo>
                      <a:pt x="1299311" y="242179"/>
                      <a:pt x="1299311" y="242179"/>
                      <a:pt x="1299311" y="242179"/>
                    </a:cubicBezTo>
                    <a:cubicBezTo>
                      <a:pt x="1324979" y="242179"/>
                      <a:pt x="1343803" y="223419"/>
                      <a:pt x="1343803" y="197837"/>
                    </a:cubicBezTo>
                    <a:cubicBezTo>
                      <a:pt x="1343803" y="51165"/>
                      <a:pt x="1343803" y="51165"/>
                      <a:pt x="1343803" y="51165"/>
                    </a:cubicBezTo>
                    <a:cubicBezTo>
                      <a:pt x="1343803" y="22171"/>
                      <a:pt x="1367761" y="0"/>
                      <a:pt x="139514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sv-S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sv-SE"/>
              </a:p>
            </p:txBody>
          </p:sp>
          <p:sp>
            <p:nvSpPr>
              <p:cNvPr id="25" name="Rektangel 10"/>
              <p:cNvSpPr/>
              <p:nvPr userDrawn="1"/>
            </p:nvSpPr>
            <p:spPr>
              <a:xfrm>
                <a:off x="900907" y="2841700"/>
                <a:ext cx="9144000" cy="840441"/>
              </a:xfrm>
              <a:custGeom>
                <a:avLst/>
                <a:gdLst/>
                <a:ahLst/>
                <a:cxnLst/>
                <a:rect l="l" t="t" r="r" b="b"/>
                <a:pathLst>
                  <a:path w="9144000" h="840441">
                    <a:moveTo>
                      <a:pt x="7625775" y="0"/>
                    </a:moveTo>
                    <a:cubicBezTo>
                      <a:pt x="8520853" y="0"/>
                      <a:pt x="8943978" y="0"/>
                      <a:pt x="9144000" y="0"/>
                    </a:cubicBezTo>
                    <a:lnTo>
                      <a:pt x="9144000" y="6847"/>
                    </a:lnTo>
                    <a:cubicBezTo>
                      <a:pt x="7625775" y="6847"/>
                      <a:pt x="7625775" y="6847"/>
                      <a:pt x="7625775" y="6847"/>
                    </a:cubicBezTo>
                    <a:cubicBezTo>
                      <a:pt x="7600106" y="6847"/>
                      <a:pt x="7581282" y="27387"/>
                      <a:pt x="7581282" y="51351"/>
                    </a:cubicBezTo>
                    <a:cubicBezTo>
                      <a:pt x="7581282" y="534048"/>
                      <a:pt x="7581282" y="534048"/>
                      <a:pt x="7581282" y="534048"/>
                    </a:cubicBezTo>
                    <a:cubicBezTo>
                      <a:pt x="7581282" y="561435"/>
                      <a:pt x="7557325" y="585399"/>
                      <a:pt x="7529945" y="585399"/>
                    </a:cubicBezTo>
                    <a:cubicBezTo>
                      <a:pt x="6551114" y="585399"/>
                      <a:pt x="6551114" y="585399"/>
                      <a:pt x="6551114" y="585399"/>
                    </a:cubicBezTo>
                    <a:cubicBezTo>
                      <a:pt x="6523734" y="585399"/>
                      <a:pt x="6499777" y="561435"/>
                      <a:pt x="6499777" y="534048"/>
                    </a:cubicBezTo>
                    <a:cubicBezTo>
                      <a:pt x="6499777" y="371437"/>
                      <a:pt x="6499777" y="371437"/>
                      <a:pt x="6499777" y="371437"/>
                    </a:cubicBezTo>
                    <a:cubicBezTo>
                      <a:pt x="6499777" y="345762"/>
                      <a:pt x="6480953" y="326933"/>
                      <a:pt x="6455285" y="326933"/>
                    </a:cubicBezTo>
                    <a:cubicBezTo>
                      <a:pt x="3746388" y="326933"/>
                      <a:pt x="3746388" y="326933"/>
                      <a:pt x="3746388" y="326933"/>
                    </a:cubicBezTo>
                    <a:cubicBezTo>
                      <a:pt x="3720719" y="326933"/>
                      <a:pt x="3701896" y="345762"/>
                      <a:pt x="3701896" y="371437"/>
                    </a:cubicBezTo>
                    <a:cubicBezTo>
                      <a:pt x="3701896" y="789090"/>
                      <a:pt x="3701896" y="789090"/>
                      <a:pt x="3701896" y="789090"/>
                    </a:cubicBezTo>
                    <a:cubicBezTo>
                      <a:pt x="3701896" y="816477"/>
                      <a:pt x="3677938" y="840441"/>
                      <a:pt x="3650558" y="840441"/>
                    </a:cubicBezTo>
                    <a:cubicBezTo>
                      <a:pt x="1088828" y="840441"/>
                      <a:pt x="1088828" y="840441"/>
                      <a:pt x="1088828" y="840441"/>
                    </a:cubicBezTo>
                    <a:cubicBezTo>
                      <a:pt x="1059737" y="840441"/>
                      <a:pt x="1037491" y="816477"/>
                      <a:pt x="1037491" y="789090"/>
                    </a:cubicBezTo>
                    <a:cubicBezTo>
                      <a:pt x="1037491" y="65044"/>
                      <a:pt x="1037491" y="65044"/>
                      <a:pt x="1037491" y="65044"/>
                    </a:cubicBezTo>
                    <a:cubicBezTo>
                      <a:pt x="1037491" y="41081"/>
                      <a:pt x="1016956" y="20540"/>
                      <a:pt x="992998" y="20540"/>
                    </a:cubicBezTo>
                    <a:cubicBezTo>
                      <a:pt x="542461" y="20540"/>
                      <a:pt x="224457" y="20540"/>
                      <a:pt x="0" y="20540"/>
                    </a:cubicBezTo>
                    <a:lnTo>
                      <a:pt x="0" y="13694"/>
                    </a:lnTo>
                    <a:cubicBezTo>
                      <a:pt x="992998" y="13694"/>
                      <a:pt x="992998" y="13694"/>
                      <a:pt x="992998" y="13694"/>
                    </a:cubicBezTo>
                    <a:cubicBezTo>
                      <a:pt x="1020378" y="13694"/>
                      <a:pt x="1044336" y="37657"/>
                      <a:pt x="1044336" y="65044"/>
                    </a:cubicBezTo>
                    <a:cubicBezTo>
                      <a:pt x="1044336" y="789090"/>
                      <a:pt x="1044336" y="789090"/>
                      <a:pt x="1044336" y="789090"/>
                    </a:cubicBezTo>
                    <a:cubicBezTo>
                      <a:pt x="1044336" y="813054"/>
                      <a:pt x="1063159" y="833594"/>
                      <a:pt x="1088828" y="833594"/>
                    </a:cubicBezTo>
                    <a:cubicBezTo>
                      <a:pt x="3650558" y="833594"/>
                      <a:pt x="3650558" y="833594"/>
                      <a:pt x="3650558" y="833594"/>
                    </a:cubicBezTo>
                    <a:cubicBezTo>
                      <a:pt x="3674516" y="833594"/>
                      <a:pt x="3695051" y="813054"/>
                      <a:pt x="3695051" y="789090"/>
                    </a:cubicBezTo>
                    <a:cubicBezTo>
                      <a:pt x="3695051" y="371437"/>
                      <a:pt x="3695051" y="371437"/>
                      <a:pt x="3695051" y="371437"/>
                    </a:cubicBezTo>
                    <a:cubicBezTo>
                      <a:pt x="3695051" y="342339"/>
                      <a:pt x="3717297" y="320087"/>
                      <a:pt x="3746388" y="320087"/>
                    </a:cubicBezTo>
                    <a:cubicBezTo>
                      <a:pt x="6455285" y="320087"/>
                      <a:pt x="6455285" y="320087"/>
                      <a:pt x="6455285" y="320087"/>
                    </a:cubicBezTo>
                    <a:cubicBezTo>
                      <a:pt x="6484376" y="320087"/>
                      <a:pt x="6506622" y="342339"/>
                      <a:pt x="6506622" y="371437"/>
                    </a:cubicBezTo>
                    <a:cubicBezTo>
                      <a:pt x="6506622" y="534048"/>
                      <a:pt x="6506622" y="534048"/>
                      <a:pt x="6506622" y="534048"/>
                    </a:cubicBezTo>
                    <a:cubicBezTo>
                      <a:pt x="6506622" y="558012"/>
                      <a:pt x="6527157" y="578552"/>
                      <a:pt x="6551114" y="578552"/>
                    </a:cubicBezTo>
                    <a:cubicBezTo>
                      <a:pt x="7529945" y="578552"/>
                      <a:pt x="7529945" y="578552"/>
                      <a:pt x="7529945" y="578552"/>
                    </a:cubicBezTo>
                    <a:cubicBezTo>
                      <a:pt x="7553903" y="578552"/>
                      <a:pt x="7574437" y="558012"/>
                      <a:pt x="7574437" y="534048"/>
                    </a:cubicBezTo>
                    <a:cubicBezTo>
                      <a:pt x="7574437" y="51351"/>
                      <a:pt x="7574437" y="51351"/>
                      <a:pt x="7574437" y="51351"/>
                    </a:cubicBezTo>
                    <a:cubicBezTo>
                      <a:pt x="7574437" y="23964"/>
                      <a:pt x="7596684" y="0"/>
                      <a:pt x="762577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sv-S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sv-SE" b="1" dirty="0"/>
              </a:p>
            </p:txBody>
          </p:sp>
          <p:sp>
            <p:nvSpPr>
              <p:cNvPr id="26" name="Rektangel 11"/>
              <p:cNvSpPr/>
              <p:nvPr userDrawn="1"/>
            </p:nvSpPr>
            <p:spPr>
              <a:xfrm>
                <a:off x="900907" y="2551188"/>
                <a:ext cx="9144000" cy="922337"/>
              </a:xfrm>
              <a:custGeom>
                <a:avLst/>
                <a:gdLst/>
                <a:ahLst/>
                <a:cxnLst/>
                <a:rect l="l" t="t" r="r" b="b"/>
                <a:pathLst>
                  <a:path w="9144000" h="922337">
                    <a:moveTo>
                      <a:pt x="5562016" y="0"/>
                    </a:moveTo>
                    <a:cubicBezTo>
                      <a:pt x="6735929" y="0"/>
                      <a:pt x="6735929" y="0"/>
                      <a:pt x="6735929" y="0"/>
                    </a:cubicBezTo>
                    <a:cubicBezTo>
                      <a:pt x="6765020" y="0"/>
                      <a:pt x="6787266" y="22246"/>
                      <a:pt x="6787266" y="51336"/>
                    </a:cubicBezTo>
                    <a:cubicBezTo>
                      <a:pt x="6787266" y="658812"/>
                      <a:pt x="6787266" y="658812"/>
                      <a:pt x="6787266" y="658812"/>
                    </a:cubicBezTo>
                    <a:cubicBezTo>
                      <a:pt x="6787266" y="684480"/>
                      <a:pt x="6807801" y="703303"/>
                      <a:pt x="6831758" y="703303"/>
                    </a:cubicBezTo>
                    <a:cubicBezTo>
                      <a:pt x="8616584" y="703303"/>
                      <a:pt x="8616584" y="703303"/>
                      <a:pt x="8616584" y="703303"/>
                    </a:cubicBezTo>
                    <a:cubicBezTo>
                      <a:pt x="8640542" y="703303"/>
                      <a:pt x="8661077" y="684480"/>
                      <a:pt x="8661077" y="658812"/>
                    </a:cubicBezTo>
                    <a:cubicBezTo>
                      <a:pt x="8661077" y="193366"/>
                      <a:pt x="8661077" y="193366"/>
                      <a:pt x="8661077" y="193366"/>
                    </a:cubicBezTo>
                    <a:cubicBezTo>
                      <a:pt x="8661077" y="165987"/>
                      <a:pt x="8683323" y="142030"/>
                      <a:pt x="8712414" y="142030"/>
                    </a:cubicBezTo>
                    <a:cubicBezTo>
                      <a:pt x="8866788" y="142030"/>
                      <a:pt x="9010400" y="142030"/>
                      <a:pt x="9144000" y="142030"/>
                    </a:cubicBezTo>
                    <a:lnTo>
                      <a:pt x="9144000" y="148875"/>
                    </a:lnTo>
                    <a:cubicBezTo>
                      <a:pt x="8712414" y="148875"/>
                      <a:pt x="8712414" y="148875"/>
                      <a:pt x="8712414" y="148875"/>
                    </a:cubicBezTo>
                    <a:cubicBezTo>
                      <a:pt x="8686745" y="148875"/>
                      <a:pt x="8667922" y="169409"/>
                      <a:pt x="8667922" y="193366"/>
                    </a:cubicBezTo>
                    <a:cubicBezTo>
                      <a:pt x="8667922" y="658812"/>
                      <a:pt x="8667922" y="658812"/>
                      <a:pt x="8667922" y="658812"/>
                    </a:cubicBezTo>
                    <a:cubicBezTo>
                      <a:pt x="8667922" y="687903"/>
                      <a:pt x="8643964" y="710148"/>
                      <a:pt x="8616584" y="710148"/>
                    </a:cubicBezTo>
                    <a:cubicBezTo>
                      <a:pt x="6831758" y="710148"/>
                      <a:pt x="6831758" y="710148"/>
                      <a:pt x="6831758" y="710148"/>
                    </a:cubicBezTo>
                    <a:cubicBezTo>
                      <a:pt x="6804378" y="710148"/>
                      <a:pt x="6780421" y="687903"/>
                      <a:pt x="6780421" y="658812"/>
                    </a:cubicBezTo>
                    <a:cubicBezTo>
                      <a:pt x="6780421" y="51336"/>
                      <a:pt x="6780421" y="51336"/>
                      <a:pt x="6780421" y="51336"/>
                    </a:cubicBezTo>
                    <a:cubicBezTo>
                      <a:pt x="6780421" y="27379"/>
                      <a:pt x="6761597" y="6845"/>
                      <a:pt x="6735929" y="6845"/>
                    </a:cubicBezTo>
                    <a:cubicBezTo>
                      <a:pt x="5562016" y="6845"/>
                      <a:pt x="5562016" y="6845"/>
                      <a:pt x="5562016" y="6845"/>
                    </a:cubicBezTo>
                    <a:cubicBezTo>
                      <a:pt x="5538059" y="6845"/>
                      <a:pt x="5517524" y="27379"/>
                      <a:pt x="5517524" y="51336"/>
                    </a:cubicBezTo>
                    <a:cubicBezTo>
                      <a:pt x="5517524" y="773463"/>
                      <a:pt x="5517524" y="773463"/>
                      <a:pt x="5517524" y="773463"/>
                    </a:cubicBezTo>
                    <a:cubicBezTo>
                      <a:pt x="5517524" y="802553"/>
                      <a:pt x="5495278" y="824799"/>
                      <a:pt x="5467898" y="824799"/>
                    </a:cubicBezTo>
                    <a:cubicBezTo>
                      <a:pt x="1906802" y="824799"/>
                      <a:pt x="1906802" y="824799"/>
                      <a:pt x="1906802" y="824799"/>
                    </a:cubicBezTo>
                    <a:cubicBezTo>
                      <a:pt x="1879422" y="824799"/>
                      <a:pt x="1855465" y="802553"/>
                      <a:pt x="1855465" y="773463"/>
                    </a:cubicBezTo>
                    <a:cubicBezTo>
                      <a:pt x="1855465" y="662235"/>
                      <a:pt x="1855465" y="662235"/>
                      <a:pt x="1855465" y="662235"/>
                    </a:cubicBezTo>
                    <a:cubicBezTo>
                      <a:pt x="1855465" y="636567"/>
                      <a:pt x="1834930" y="617743"/>
                      <a:pt x="1810972" y="617743"/>
                    </a:cubicBezTo>
                    <a:cubicBezTo>
                      <a:pt x="1295888" y="617743"/>
                      <a:pt x="1295888" y="617743"/>
                      <a:pt x="1295888" y="617743"/>
                    </a:cubicBezTo>
                    <a:cubicBezTo>
                      <a:pt x="1271931" y="617743"/>
                      <a:pt x="1253107" y="636567"/>
                      <a:pt x="1253107" y="662235"/>
                    </a:cubicBezTo>
                    <a:cubicBezTo>
                      <a:pt x="1253107" y="871001"/>
                      <a:pt x="1253107" y="871001"/>
                      <a:pt x="1253107" y="871001"/>
                    </a:cubicBezTo>
                    <a:cubicBezTo>
                      <a:pt x="1253107" y="898380"/>
                      <a:pt x="1229150" y="922337"/>
                      <a:pt x="1201770" y="922337"/>
                    </a:cubicBezTo>
                    <a:cubicBezTo>
                      <a:pt x="782516" y="922337"/>
                      <a:pt x="782516" y="922337"/>
                      <a:pt x="782516" y="922337"/>
                    </a:cubicBezTo>
                    <a:cubicBezTo>
                      <a:pt x="755136" y="922337"/>
                      <a:pt x="731178" y="898380"/>
                      <a:pt x="731178" y="871001"/>
                    </a:cubicBezTo>
                    <a:cubicBezTo>
                      <a:pt x="731178" y="564696"/>
                      <a:pt x="731178" y="564696"/>
                      <a:pt x="731178" y="564696"/>
                    </a:cubicBezTo>
                    <a:cubicBezTo>
                      <a:pt x="731178" y="540739"/>
                      <a:pt x="712355" y="520205"/>
                      <a:pt x="688397" y="520205"/>
                    </a:cubicBezTo>
                    <a:cubicBezTo>
                      <a:pt x="412149" y="520205"/>
                      <a:pt x="185673" y="520205"/>
                      <a:pt x="0" y="520205"/>
                    </a:cubicBezTo>
                    <a:lnTo>
                      <a:pt x="0" y="513360"/>
                    </a:lnTo>
                    <a:cubicBezTo>
                      <a:pt x="688397" y="513360"/>
                      <a:pt x="688397" y="513360"/>
                      <a:pt x="688397" y="513360"/>
                    </a:cubicBezTo>
                    <a:cubicBezTo>
                      <a:pt x="715777" y="513360"/>
                      <a:pt x="738023" y="535606"/>
                      <a:pt x="738023" y="564696"/>
                    </a:cubicBezTo>
                    <a:cubicBezTo>
                      <a:pt x="738023" y="871001"/>
                      <a:pt x="738023" y="871001"/>
                      <a:pt x="738023" y="871001"/>
                    </a:cubicBezTo>
                    <a:cubicBezTo>
                      <a:pt x="738023" y="894958"/>
                      <a:pt x="758558" y="915492"/>
                      <a:pt x="782516" y="915492"/>
                    </a:cubicBezTo>
                    <a:cubicBezTo>
                      <a:pt x="1201770" y="915492"/>
                      <a:pt x="1201770" y="915492"/>
                      <a:pt x="1201770" y="915492"/>
                    </a:cubicBezTo>
                    <a:cubicBezTo>
                      <a:pt x="1225727" y="915492"/>
                      <a:pt x="1246262" y="894958"/>
                      <a:pt x="1246262" y="871001"/>
                    </a:cubicBezTo>
                    <a:cubicBezTo>
                      <a:pt x="1246262" y="662235"/>
                      <a:pt x="1246262" y="662235"/>
                      <a:pt x="1246262" y="662235"/>
                    </a:cubicBezTo>
                    <a:cubicBezTo>
                      <a:pt x="1246262" y="633144"/>
                      <a:pt x="1268508" y="610899"/>
                      <a:pt x="1295888" y="610899"/>
                    </a:cubicBezTo>
                    <a:cubicBezTo>
                      <a:pt x="1810972" y="610899"/>
                      <a:pt x="1810972" y="610899"/>
                      <a:pt x="1810972" y="610899"/>
                    </a:cubicBezTo>
                    <a:cubicBezTo>
                      <a:pt x="1840064" y="610899"/>
                      <a:pt x="1862310" y="633144"/>
                      <a:pt x="1862310" y="662235"/>
                    </a:cubicBezTo>
                    <a:cubicBezTo>
                      <a:pt x="1862310" y="773463"/>
                      <a:pt x="1862310" y="773463"/>
                      <a:pt x="1862310" y="773463"/>
                    </a:cubicBezTo>
                    <a:cubicBezTo>
                      <a:pt x="1862310" y="799131"/>
                      <a:pt x="1882845" y="817954"/>
                      <a:pt x="1906802" y="817954"/>
                    </a:cubicBezTo>
                    <a:cubicBezTo>
                      <a:pt x="5467898" y="817954"/>
                      <a:pt x="5467898" y="817954"/>
                      <a:pt x="5467898" y="817954"/>
                    </a:cubicBezTo>
                    <a:cubicBezTo>
                      <a:pt x="5491855" y="817954"/>
                      <a:pt x="5510679" y="799131"/>
                      <a:pt x="5510679" y="773463"/>
                    </a:cubicBezTo>
                    <a:cubicBezTo>
                      <a:pt x="5510679" y="51336"/>
                      <a:pt x="5510679" y="51336"/>
                      <a:pt x="5510679" y="51336"/>
                    </a:cubicBezTo>
                    <a:cubicBezTo>
                      <a:pt x="5510679" y="22246"/>
                      <a:pt x="5534636" y="0"/>
                      <a:pt x="556201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sv-S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sv-SE"/>
              </a:p>
            </p:txBody>
          </p:sp>
          <p:sp>
            <p:nvSpPr>
              <p:cNvPr id="27" name="Rektangel 12"/>
              <p:cNvSpPr/>
              <p:nvPr userDrawn="1"/>
            </p:nvSpPr>
            <p:spPr>
              <a:xfrm>
                <a:off x="900907" y="2759149"/>
                <a:ext cx="9144000" cy="1536700"/>
              </a:xfrm>
              <a:custGeom>
                <a:avLst/>
                <a:gdLst/>
                <a:ahLst/>
                <a:cxnLst/>
                <a:rect l="l" t="t" r="r" b="b"/>
                <a:pathLst>
                  <a:path w="9144000" h="1536700">
                    <a:moveTo>
                      <a:pt x="2822317" y="0"/>
                    </a:moveTo>
                    <a:cubicBezTo>
                      <a:pt x="5028108" y="0"/>
                      <a:pt x="5028108" y="0"/>
                      <a:pt x="5028108" y="0"/>
                    </a:cubicBezTo>
                    <a:cubicBezTo>
                      <a:pt x="5055488" y="0"/>
                      <a:pt x="5079446" y="22246"/>
                      <a:pt x="5079446" y="51338"/>
                    </a:cubicBezTo>
                    <a:cubicBezTo>
                      <a:pt x="5079446" y="884715"/>
                      <a:pt x="5079446" y="884715"/>
                      <a:pt x="5079446" y="884715"/>
                    </a:cubicBezTo>
                    <a:cubicBezTo>
                      <a:pt x="5079446" y="908672"/>
                      <a:pt x="5098269" y="929207"/>
                      <a:pt x="5123938" y="929207"/>
                    </a:cubicBezTo>
                    <a:cubicBezTo>
                      <a:pt x="5734852" y="929207"/>
                      <a:pt x="5734852" y="929207"/>
                      <a:pt x="5734852" y="929207"/>
                    </a:cubicBezTo>
                    <a:cubicBezTo>
                      <a:pt x="5760520" y="929207"/>
                      <a:pt x="5779344" y="908672"/>
                      <a:pt x="5779344" y="884715"/>
                    </a:cubicBezTo>
                    <a:cubicBezTo>
                      <a:pt x="5779344" y="352517"/>
                      <a:pt x="5779344" y="352517"/>
                      <a:pt x="5779344" y="352517"/>
                    </a:cubicBezTo>
                    <a:cubicBezTo>
                      <a:pt x="5779344" y="323426"/>
                      <a:pt x="5803301" y="301180"/>
                      <a:pt x="5830681" y="301180"/>
                    </a:cubicBezTo>
                    <a:cubicBezTo>
                      <a:pt x="7452939" y="301180"/>
                      <a:pt x="7452939" y="301180"/>
                      <a:pt x="7452939" y="301180"/>
                    </a:cubicBezTo>
                    <a:cubicBezTo>
                      <a:pt x="7480319" y="301180"/>
                      <a:pt x="7502565" y="323426"/>
                      <a:pt x="7502565" y="352517"/>
                    </a:cubicBezTo>
                    <a:cubicBezTo>
                      <a:pt x="7502565" y="1485363"/>
                      <a:pt x="7502565" y="1485363"/>
                      <a:pt x="7502565" y="1485363"/>
                    </a:cubicBezTo>
                    <a:cubicBezTo>
                      <a:pt x="7502565" y="1509320"/>
                      <a:pt x="7523100" y="1529855"/>
                      <a:pt x="7547058" y="1529855"/>
                    </a:cubicBezTo>
                    <a:cubicBezTo>
                      <a:pt x="8799687" y="1529855"/>
                      <a:pt x="8799687" y="1529855"/>
                      <a:pt x="8799687" y="1529855"/>
                    </a:cubicBezTo>
                    <a:cubicBezTo>
                      <a:pt x="8823645" y="1529855"/>
                      <a:pt x="8844180" y="1509320"/>
                      <a:pt x="8844180" y="1485363"/>
                    </a:cubicBezTo>
                    <a:cubicBezTo>
                      <a:pt x="8844180" y="966855"/>
                      <a:pt x="8844180" y="966855"/>
                      <a:pt x="8844180" y="966855"/>
                    </a:cubicBezTo>
                    <a:cubicBezTo>
                      <a:pt x="8844180" y="937764"/>
                      <a:pt x="8866426" y="915517"/>
                      <a:pt x="8895517" y="915517"/>
                    </a:cubicBezTo>
                    <a:cubicBezTo>
                      <a:pt x="8981972" y="915517"/>
                      <a:pt x="9064748" y="915517"/>
                      <a:pt x="9144000" y="915517"/>
                    </a:cubicBezTo>
                    <a:lnTo>
                      <a:pt x="9144000" y="922362"/>
                    </a:lnTo>
                    <a:cubicBezTo>
                      <a:pt x="8895517" y="922362"/>
                      <a:pt x="8895517" y="922362"/>
                      <a:pt x="8895517" y="922362"/>
                    </a:cubicBezTo>
                    <a:cubicBezTo>
                      <a:pt x="8869848" y="922362"/>
                      <a:pt x="8851025" y="941186"/>
                      <a:pt x="8851025" y="966855"/>
                    </a:cubicBezTo>
                    <a:cubicBezTo>
                      <a:pt x="8851025" y="1485363"/>
                      <a:pt x="8851025" y="1485363"/>
                      <a:pt x="8851025" y="1485363"/>
                    </a:cubicBezTo>
                    <a:cubicBezTo>
                      <a:pt x="8851025" y="1512743"/>
                      <a:pt x="8827067" y="1536700"/>
                      <a:pt x="8799687" y="1536700"/>
                    </a:cubicBezTo>
                    <a:cubicBezTo>
                      <a:pt x="7547058" y="1536700"/>
                      <a:pt x="7547058" y="1536700"/>
                      <a:pt x="7547058" y="1536700"/>
                    </a:cubicBezTo>
                    <a:cubicBezTo>
                      <a:pt x="7519678" y="1536700"/>
                      <a:pt x="7495720" y="1512743"/>
                      <a:pt x="7495720" y="1485363"/>
                    </a:cubicBezTo>
                    <a:cubicBezTo>
                      <a:pt x="7495720" y="352517"/>
                      <a:pt x="7495720" y="352517"/>
                      <a:pt x="7495720" y="352517"/>
                    </a:cubicBezTo>
                    <a:cubicBezTo>
                      <a:pt x="7495720" y="328560"/>
                      <a:pt x="7476897" y="308025"/>
                      <a:pt x="7452939" y="308025"/>
                    </a:cubicBezTo>
                    <a:cubicBezTo>
                      <a:pt x="5830681" y="308025"/>
                      <a:pt x="5830681" y="308025"/>
                      <a:pt x="5830681" y="308025"/>
                    </a:cubicBezTo>
                    <a:cubicBezTo>
                      <a:pt x="5806724" y="308025"/>
                      <a:pt x="5786189" y="328560"/>
                      <a:pt x="5786189" y="352517"/>
                    </a:cubicBezTo>
                    <a:cubicBezTo>
                      <a:pt x="5786189" y="884715"/>
                      <a:pt x="5786189" y="884715"/>
                      <a:pt x="5786189" y="884715"/>
                    </a:cubicBezTo>
                    <a:cubicBezTo>
                      <a:pt x="5786189" y="912095"/>
                      <a:pt x="5763943" y="936052"/>
                      <a:pt x="5734852" y="936052"/>
                    </a:cubicBezTo>
                    <a:cubicBezTo>
                      <a:pt x="5123938" y="936052"/>
                      <a:pt x="5123938" y="936052"/>
                      <a:pt x="5123938" y="936052"/>
                    </a:cubicBezTo>
                    <a:cubicBezTo>
                      <a:pt x="5094847" y="936052"/>
                      <a:pt x="5072601" y="912095"/>
                      <a:pt x="5072601" y="884715"/>
                    </a:cubicBezTo>
                    <a:cubicBezTo>
                      <a:pt x="5072601" y="51338"/>
                      <a:pt x="5072601" y="51338"/>
                      <a:pt x="5072601" y="51338"/>
                    </a:cubicBezTo>
                    <a:cubicBezTo>
                      <a:pt x="5072601" y="25669"/>
                      <a:pt x="5052066" y="6845"/>
                      <a:pt x="5028108" y="6845"/>
                    </a:cubicBezTo>
                    <a:cubicBezTo>
                      <a:pt x="2822317" y="6845"/>
                      <a:pt x="2822317" y="6845"/>
                      <a:pt x="2822317" y="6845"/>
                    </a:cubicBezTo>
                    <a:cubicBezTo>
                      <a:pt x="2798359" y="6845"/>
                      <a:pt x="2777825" y="25669"/>
                      <a:pt x="2777825" y="51338"/>
                    </a:cubicBezTo>
                    <a:cubicBezTo>
                      <a:pt x="2777825" y="1276591"/>
                      <a:pt x="2777825" y="1276591"/>
                      <a:pt x="2777825" y="1276591"/>
                    </a:cubicBezTo>
                    <a:cubicBezTo>
                      <a:pt x="2777825" y="1303971"/>
                      <a:pt x="2755578" y="1327928"/>
                      <a:pt x="2726487" y="1327928"/>
                    </a:cubicBezTo>
                    <a:cubicBezTo>
                      <a:pt x="279410" y="1327928"/>
                      <a:pt x="279410" y="1327928"/>
                      <a:pt x="279410" y="1327928"/>
                    </a:cubicBezTo>
                    <a:cubicBezTo>
                      <a:pt x="252030" y="1327928"/>
                      <a:pt x="228073" y="1303971"/>
                      <a:pt x="228073" y="1276591"/>
                    </a:cubicBezTo>
                    <a:cubicBezTo>
                      <a:pt x="228073" y="453481"/>
                      <a:pt x="228073" y="453481"/>
                      <a:pt x="228073" y="453481"/>
                    </a:cubicBezTo>
                    <a:cubicBezTo>
                      <a:pt x="228073" y="427812"/>
                      <a:pt x="207538" y="408988"/>
                      <a:pt x="183580" y="408988"/>
                    </a:cubicBezTo>
                    <a:cubicBezTo>
                      <a:pt x="120092" y="408988"/>
                      <a:pt x="58927" y="408988"/>
                      <a:pt x="0" y="408988"/>
                    </a:cubicBezTo>
                    <a:lnTo>
                      <a:pt x="0" y="402143"/>
                    </a:lnTo>
                    <a:cubicBezTo>
                      <a:pt x="183580" y="402143"/>
                      <a:pt x="183580" y="402143"/>
                      <a:pt x="183580" y="402143"/>
                    </a:cubicBezTo>
                    <a:cubicBezTo>
                      <a:pt x="212672" y="402143"/>
                      <a:pt x="234918" y="424389"/>
                      <a:pt x="234918" y="453481"/>
                    </a:cubicBezTo>
                    <a:cubicBezTo>
                      <a:pt x="234918" y="1276591"/>
                      <a:pt x="234918" y="1276591"/>
                      <a:pt x="234918" y="1276591"/>
                    </a:cubicBezTo>
                    <a:cubicBezTo>
                      <a:pt x="234918" y="1300548"/>
                      <a:pt x="255453" y="1321083"/>
                      <a:pt x="279410" y="1321083"/>
                    </a:cubicBezTo>
                    <a:cubicBezTo>
                      <a:pt x="2726487" y="1321083"/>
                      <a:pt x="2726487" y="1321083"/>
                      <a:pt x="2726487" y="1321083"/>
                    </a:cubicBezTo>
                    <a:cubicBezTo>
                      <a:pt x="2750445" y="1321083"/>
                      <a:pt x="2770980" y="1300548"/>
                      <a:pt x="2770980" y="1276591"/>
                    </a:cubicBezTo>
                    <a:cubicBezTo>
                      <a:pt x="2770980" y="51338"/>
                      <a:pt x="2770980" y="51338"/>
                      <a:pt x="2770980" y="51338"/>
                    </a:cubicBezTo>
                    <a:cubicBezTo>
                      <a:pt x="2770980" y="22246"/>
                      <a:pt x="2794937" y="0"/>
                      <a:pt x="282231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sv-S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sv-SE"/>
              </a:p>
            </p:txBody>
          </p:sp>
          <p:sp>
            <p:nvSpPr>
              <p:cNvPr id="28" name="Rektangel 13"/>
              <p:cNvSpPr/>
              <p:nvPr userDrawn="1"/>
            </p:nvSpPr>
            <p:spPr>
              <a:xfrm>
                <a:off x="900907" y="2855987"/>
                <a:ext cx="9144000" cy="1435100"/>
              </a:xfrm>
              <a:custGeom>
                <a:avLst/>
                <a:gdLst/>
                <a:ahLst/>
                <a:cxnLst/>
                <a:rect l="l" t="t" r="r" b="b"/>
                <a:pathLst>
                  <a:path w="9144000" h="1435100">
                    <a:moveTo>
                      <a:pt x="4819337" y="0"/>
                    </a:moveTo>
                    <a:cubicBezTo>
                      <a:pt x="5888863" y="0"/>
                      <a:pt x="5888863" y="0"/>
                      <a:pt x="5888863" y="0"/>
                    </a:cubicBezTo>
                    <a:cubicBezTo>
                      <a:pt x="5917955" y="0"/>
                      <a:pt x="5940201" y="23947"/>
                      <a:pt x="5940201" y="51315"/>
                    </a:cubicBezTo>
                    <a:cubicBezTo>
                      <a:pt x="5940201" y="1228131"/>
                      <a:pt x="5940201" y="1228131"/>
                      <a:pt x="5940201" y="1228131"/>
                    </a:cubicBezTo>
                    <a:cubicBezTo>
                      <a:pt x="5940201" y="1253788"/>
                      <a:pt x="5960736" y="1272604"/>
                      <a:pt x="5984693" y="1272604"/>
                    </a:cubicBezTo>
                    <a:cubicBezTo>
                      <a:pt x="8152838" y="1272604"/>
                      <a:pt x="8152838" y="1272604"/>
                      <a:pt x="8152838" y="1272604"/>
                    </a:cubicBezTo>
                    <a:cubicBezTo>
                      <a:pt x="8176795" y="1272604"/>
                      <a:pt x="8197330" y="1253788"/>
                      <a:pt x="8197330" y="1228131"/>
                    </a:cubicBezTo>
                    <a:cubicBezTo>
                      <a:pt x="8197330" y="256573"/>
                      <a:pt x="8197330" y="256573"/>
                      <a:pt x="8197330" y="256573"/>
                    </a:cubicBezTo>
                    <a:cubicBezTo>
                      <a:pt x="8197330" y="227495"/>
                      <a:pt x="8219576" y="205259"/>
                      <a:pt x="8248667" y="205259"/>
                    </a:cubicBezTo>
                    <a:cubicBezTo>
                      <a:pt x="8970812" y="205259"/>
                      <a:pt x="8970812" y="205259"/>
                      <a:pt x="8970812" y="205259"/>
                    </a:cubicBezTo>
                    <a:cubicBezTo>
                      <a:pt x="8998191" y="205259"/>
                      <a:pt x="9020438" y="227495"/>
                      <a:pt x="9020438" y="256573"/>
                    </a:cubicBezTo>
                    <a:cubicBezTo>
                      <a:pt x="9020438" y="465253"/>
                      <a:pt x="9020438" y="465253"/>
                      <a:pt x="9020438" y="465253"/>
                    </a:cubicBezTo>
                    <a:cubicBezTo>
                      <a:pt x="9020438" y="489200"/>
                      <a:pt x="9040972" y="508015"/>
                      <a:pt x="9064930" y="508015"/>
                    </a:cubicBezTo>
                    <a:lnTo>
                      <a:pt x="9144000" y="508015"/>
                    </a:lnTo>
                    <a:lnTo>
                      <a:pt x="9144000" y="514857"/>
                    </a:lnTo>
                    <a:cubicBezTo>
                      <a:pt x="9064930" y="514857"/>
                      <a:pt x="9064930" y="514857"/>
                      <a:pt x="9064930" y="514857"/>
                    </a:cubicBezTo>
                    <a:cubicBezTo>
                      <a:pt x="9037550" y="514857"/>
                      <a:pt x="9013593" y="492621"/>
                      <a:pt x="9013593" y="465253"/>
                    </a:cubicBezTo>
                    <a:cubicBezTo>
                      <a:pt x="9013593" y="256573"/>
                      <a:pt x="9013593" y="256573"/>
                      <a:pt x="9013593" y="256573"/>
                    </a:cubicBezTo>
                    <a:cubicBezTo>
                      <a:pt x="9013593" y="232627"/>
                      <a:pt x="8994769" y="212101"/>
                      <a:pt x="8970812" y="212101"/>
                    </a:cubicBezTo>
                    <a:cubicBezTo>
                      <a:pt x="8248667" y="212101"/>
                      <a:pt x="8248667" y="212101"/>
                      <a:pt x="8248667" y="212101"/>
                    </a:cubicBezTo>
                    <a:cubicBezTo>
                      <a:pt x="8222998" y="212101"/>
                      <a:pt x="8204175" y="232627"/>
                      <a:pt x="8204175" y="256573"/>
                    </a:cubicBezTo>
                    <a:cubicBezTo>
                      <a:pt x="8204175" y="1228131"/>
                      <a:pt x="8204175" y="1228131"/>
                      <a:pt x="8204175" y="1228131"/>
                    </a:cubicBezTo>
                    <a:cubicBezTo>
                      <a:pt x="8204175" y="1257209"/>
                      <a:pt x="8180217" y="1279446"/>
                      <a:pt x="8152838" y="1279446"/>
                    </a:cubicBezTo>
                    <a:cubicBezTo>
                      <a:pt x="5984693" y="1279446"/>
                      <a:pt x="5984693" y="1279446"/>
                      <a:pt x="5984693" y="1279446"/>
                    </a:cubicBezTo>
                    <a:cubicBezTo>
                      <a:pt x="5957313" y="1279446"/>
                      <a:pt x="5933356" y="1257209"/>
                      <a:pt x="5933356" y="1228131"/>
                    </a:cubicBezTo>
                    <a:cubicBezTo>
                      <a:pt x="5933356" y="51315"/>
                      <a:pt x="5933356" y="51315"/>
                      <a:pt x="5933356" y="51315"/>
                    </a:cubicBezTo>
                    <a:cubicBezTo>
                      <a:pt x="5933356" y="27368"/>
                      <a:pt x="5914532" y="6842"/>
                      <a:pt x="5888863" y="6842"/>
                    </a:cubicBezTo>
                    <a:cubicBezTo>
                      <a:pt x="4819337" y="6842"/>
                      <a:pt x="4819337" y="6842"/>
                      <a:pt x="4819337" y="6842"/>
                    </a:cubicBezTo>
                    <a:cubicBezTo>
                      <a:pt x="4795380" y="6842"/>
                      <a:pt x="4774845" y="27368"/>
                      <a:pt x="4774845" y="51315"/>
                    </a:cubicBezTo>
                    <a:cubicBezTo>
                      <a:pt x="4774845" y="1383786"/>
                      <a:pt x="4774845" y="1383786"/>
                      <a:pt x="4774845" y="1383786"/>
                    </a:cubicBezTo>
                    <a:cubicBezTo>
                      <a:pt x="4774845" y="1412864"/>
                      <a:pt x="4752599" y="1435100"/>
                      <a:pt x="4723507" y="1435100"/>
                    </a:cubicBezTo>
                    <a:cubicBezTo>
                      <a:pt x="3236438" y="1435100"/>
                      <a:pt x="3236438" y="1435100"/>
                      <a:pt x="3236438" y="1435100"/>
                    </a:cubicBezTo>
                    <a:cubicBezTo>
                      <a:pt x="3207346" y="1435100"/>
                      <a:pt x="3185100" y="1412864"/>
                      <a:pt x="3185100" y="1383786"/>
                    </a:cubicBezTo>
                    <a:cubicBezTo>
                      <a:pt x="3185100" y="259994"/>
                      <a:pt x="3185100" y="259994"/>
                      <a:pt x="3185100" y="259994"/>
                    </a:cubicBezTo>
                    <a:cubicBezTo>
                      <a:pt x="3185100" y="236048"/>
                      <a:pt x="3164565" y="215522"/>
                      <a:pt x="3140608" y="215522"/>
                    </a:cubicBezTo>
                    <a:cubicBezTo>
                      <a:pt x="986153" y="215522"/>
                      <a:pt x="986153" y="215522"/>
                      <a:pt x="986153" y="215522"/>
                    </a:cubicBezTo>
                    <a:cubicBezTo>
                      <a:pt x="960485" y="215522"/>
                      <a:pt x="941661" y="236048"/>
                      <a:pt x="941661" y="259994"/>
                    </a:cubicBezTo>
                    <a:cubicBezTo>
                      <a:pt x="941661" y="1079319"/>
                      <a:pt x="941661" y="1079319"/>
                      <a:pt x="941661" y="1079319"/>
                    </a:cubicBezTo>
                    <a:cubicBezTo>
                      <a:pt x="941661" y="1108397"/>
                      <a:pt x="917704" y="1130633"/>
                      <a:pt x="890324" y="1130633"/>
                    </a:cubicBezTo>
                    <a:cubicBezTo>
                      <a:pt x="538949" y="1130633"/>
                      <a:pt x="245341" y="1130633"/>
                      <a:pt x="0" y="1130633"/>
                    </a:cubicBezTo>
                    <a:lnTo>
                      <a:pt x="0" y="1123791"/>
                    </a:lnTo>
                    <a:cubicBezTo>
                      <a:pt x="890324" y="1123791"/>
                      <a:pt x="890324" y="1123791"/>
                      <a:pt x="890324" y="1123791"/>
                    </a:cubicBezTo>
                    <a:cubicBezTo>
                      <a:pt x="914281" y="1123791"/>
                      <a:pt x="934816" y="1103265"/>
                      <a:pt x="934816" y="1079319"/>
                    </a:cubicBezTo>
                    <a:cubicBezTo>
                      <a:pt x="934816" y="259994"/>
                      <a:pt x="934816" y="259994"/>
                      <a:pt x="934816" y="259994"/>
                    </a:cubicBezTo>
                    <a:cubicBezTo>
                      <a:pt x="934816" y="230916"/>
                      <a:pt x="957062" y="208680"/>
                      <a:pt x="986153" y="208680"/>
                    </a:cubicBezTo>
                    <a:cubicBezTo>
                      <a:pt x="3140608" y="208680"/>
                      <a:pt x="3140608" y="208680"/>
                      <a:pt x="3140608" y="208680"/>
                    </a:cubicBezTo>
                    <a:cubicBezTo>
                      <a:pt x="3167988" y="208680"/>
                      <a:pt x="3191945" y="230916"/>
                      <a:pt x="3191945" y="259994"/>
                    </a:cubicBezTo>
                    <a:cubicBezTo>
                      <a:pt x="3191945" y="1383786"/>
                      <a:pt x="3191945" y="1383786"/>
                      <a:pt x="3191945" y="1383786"/>
                    </a:cubicBezTo>
                    <a:cubicBezTo>
                      <a:pt x="3191945" y="1409443"/>
                      <a:pt x="3210769" y="1428258"/>
                      <a:pt x="3236438" y="1428258"/>
                    </a:cubicBezTo>
                    <a:cubicBezTo>
                      <a:pt x="4723507" y="1428258"/>
                      <a:pt x="4723507" y="1428258"/>
                      <a:pt x="4723507" y="1428258"/>
                    </a:cubicBezTo>
                    <a:cubicBezTo>
                      <a:pt x="4749176" y="1428258"/>
                      <a:pt x="4768000" y="1409443"/>
                      <a:pt x="4768000" y="1383786"/>
                    </a:cubicBezTo>
                    <a:cubicBezTo>
                      <a:pt x="4768000" y="51315"/>
                      <a:pt x="4768000" y="51315"/>
                      <a:pt x="4768000" y="51315"/>
                    </a:cubicBezTo>
                    <a:cubicBezTo>
                      <a:pt x="4768000" y="23947"/>
                      <a:pt x="4791957" y="0"/>
                      <a:pt x="481933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sv-S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sv-SE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</p:grpSp>
      <p:sp>
        <p:nvSpPr>
          <p:cNvPr id="15" name="textruta 14"/>
          <p:cNvSpPr txBox="1"/>
          <p:nvPr userDrawn="1"/>
        </p:nvSpPr>
        <p:spPr>
          <a:xfrm>
            <a:off x="7103422" y="171390"/>
            <a:ext cx="17796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b="1" dirty="0"/>
              <a:t>KTH ROYAL INSTITUTE</a:t>
            </a:r>
            <a:br>
              <a:rPr lang="sv-SE" sz="1100" b="1" dirty="0"/>
            </a:br>
            <a:r>
              <a:rPr lang="sv-SE" sz="1100" b="1" dirty="0"/>
              <a:t>OF</a:t>
            </a:r>
            <a:r>
              <a:rPr lang="sv-SE" sz="1100" b="1" baseline="0" dirty="0"/>
              <a:t> TECHNOLOGY</a:t>
            </a:r>
            <a:endParaRPr lang="sv-SE" sz="1100" b="1" dirty="0"/>
          </a:p>
        </p:txBody>
      </p:sp>
    </p:spTree>
    <p:extLst>
      <p:ext uri="{BB962C8B-B14F-4D97-AF65-F5344CB8AC3E}">
        <p14:creationId xmlns:p14="http://schemas.microsoft.com/office/powerpoint/2010/main" val="3461633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65" y="258366"/>
            <a:ext cx="514350" cy="49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latshållare för innehåll 2"/>
          <p:cNvSpPr>
            <a:spLocks noGrp="1"/>
          </p:cNvSpPr>
          <p:nvPr>
            <p:ph idx="1"/>
          </p:nvPr>
        </p:nvSpPr>
        <p:spPr>
          <a:xfrm>
            <a:off x="1619250" y="1066801"/>
            <a:ext cx="6935788" cy="317896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4" name="Rubrik 1"/>
          <p:cNvSpPr>
            <a:spLocks noGrp="1"/>
          </p:cNvSpPr>
          <p:nvPr>
            <p:ph type="title"/>
          </p:nvPr>
        </p:nvSpPr>
        <p:spPr>
          <a:xfrm>
            <a:off x="1619250" y="323613"/>
            <a:ext cx="6935788" cy="50125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80112" y="4716382"/>
            <a:ext cx="2133600" cy="273844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CFCB38AA-14D0-4B67-BE5B-608C5A8A7489}" type="datetimeFigureOut">
              <a:rPr lang="sv-SE" smtClean="0"/>
              <a:pPr/>
              <a:t>2021-11-01</a:t>
            </a:fld>
            <a:endParaRPr lang="sv-SE"/>
          </a:p>
        </p:txBody>
      </p:sp>
      <p:sp>
        <p:nvSpPr>
          <p:cNvPr id="13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400" y="4724617"/>
            <a:ext cx="531863" cy="273844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680D72F4-1C41-4187-A4BC-492CF086CF4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4773106"/>
            <a:ext cx="2895600" cy="273844"/>
          </a:xfrm>
        </p:spPr>
        <p:txBody>
          <a:bodyPr lIns="0" tIns="0" rIns="0" bIns="0" anchor="t" anchorCtr="0"/>
          <a:lstStyle>
            <a:lvl1pPr algn="l">
              <a:lnSpc>
                <a:spcPts val="900"/>
              </a:lnSpc>
              <a:defRPr sz="1100" b="1" cap="all" baseline="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29907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1619250" y="303652"/>
            <a:ext cx="6935788" cy="5012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idx="1"/>
          </p:nvPr>
        </p:nvSpPr>
        <p:spPr>
          <a:xfrm>
            <a:off x="1619250" y="1187054"/>
            <a:ext cx="6935788" cy="30587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80112" y="4716382"/>
            <a:ext cx="2133600" cy="273844"/>
          </a:xfrm>
        </p:spPr>
        <p:txBody>
          <a:bodyPr/>
          <a:lstStyle>
            <a:lvl1pPr>
              <a:defRPr sz="825"/>
            </a:lvl1pPr>
          </a:lstStyle>
          <a:p>
            <a:fld id="{CFCB38AA-14D0-4B67-BE5B-608C5A8A7489}" type="datetimeFigureOut">
              <a:rPr lang="sv-SE" smtClean="0"/>
              <a:pPr/>
              <a:t>2021-11-01</a:t>
            </a:fld>
            <a:endParaRPr lang="sv-SE"/>
          </a:p>
        </p:txBody>
      </p:sp>
      <p:sp>
        <p:nvSpPr>
          <p:cNvPr id="9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400" y="4726058"/>
            <a:ext cx="531863" cy="273844"/>
          </a:xfrm>
        </p:spPr>
        <p:txBody>
          <a:bodyPr/>
          <a:lstStyle>
            <a:lvl1pPr>
              <a:defRPr sz="825"/>
            </a:lvl1pPr>
          </a:lstStyle>
          <a:p>
            <a:fld id="{680D72F4-1C41-4187-A4BC-492CF086CF4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4758975"/>
            <a:ext cx="2895600" cy="273844"/>
          </a:xfrm>
        </p:spPr>
        <p:txBody>
          <a:bodyPr lIns="0" tIns="0" rIns="0" bIns="0" anchor="t"/>
          <a:lstStyle>
            <a:lvl1pPr algn="l">
              <a:lnSpc>
                <a:spcPts val="675"/>
              </a:lnSpc>
              <a:defRPr sz="825" b="1"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20175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 bwMode="gray">
          <a:xfrm>
            <a:off x="1568185" y="870886"/>
            <a:ext cx="6984337" cy="782763"/>
          </a:xfrm>
        </p:spPr>
        <p:txBody>
          <a:bodyPr>
            <a:normAutofit/>
          </a:bodyPr>
          <a:lstStyle>
            <a:lvl1pPr algn="l">
              <a:lnSpc>
                <a:spcPts val="3800"/>
              </a:lnSpc>
              <a:defRPr sz="3600" b="1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 bwMode="gray">
          <a:xfrm>
            <a:off x="1567963" y="1707654"/>
            <a:ext cx="6987075" cy="702078"/>
          </a:xfrm>
        </p:spPr>
        <p:txBody>
          <a:bodyPr>
            <a:norm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1026" name="Picture 2" descr="http://intra.kth.se/polopoly_fs/1.383275!/image/KTH_pngs.pn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69" b="7207"/>
          <a:stretch/>
        </p:blipFill>
        <p:spPr bwMode="gray">
          <a:xfrm>
            <a:off x="347664" y="258367"/>
            <a:ext cx="603657" cy="60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6"/>
          <p:cNvSpPr>
            <a:spLocks noChangeShapeType="1"/>
          </p:cNvSpPr>
          <p:nvPr userDrawn="1"/>
        </p:nvSpPr>
        <p:spPr bwMode="gray">
          <a:xfrm>
            <a:off x="-1375645" y="4197523"/>
            <a:ext cx="0" cy="0"/>
          </a:xfrm>
          <a:prstGeom prst="line">
            <a:avLst/>
          </a:prstGeom>
          <a:noFill/>
          <a:ln w="3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/>
          <p:cNvSpPr>
            <a:spLocks noChangeAspect="1" noChangeArrowheads="1" noTextEdit="1"/>
          </p:cNvSpPr>
          <p:nvPr userDrawn="1"/>
        </p:nvSpPr>
        <p:spPr bwMode="auto">
          <a:xfrm>
            <a:off x="-3582988" y="3049588"/>
            <a:ext cx="14508163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grpSp>
        <p:nvGrpSpPr>
          <p:cNvPr id="29" name="Grupp 28"/>
          <p:cNvGrpSpPr/>
          <p:nvPr userDrawn="1"/>
        </p:nvGrpSpPr>
        <p:grpSpPr>
          <a:xfrm>
            <a:off x="0" y="2709862"/>
            <a:ext cx="9144000" cy="2433638"/>
            <a:chOff x="0" y="2709862"/>
            <a:chExt cx="9144000" cy="2433638"/>
          </a:xfrm>
        </p:grpSpPr>
        <p:sp>
          <p:nvSpPr>
            <p:cNvPr id="14" name="Rektangel 13"/>
            <p:cNvSpPr/>
            <p:nvPr userDrawn="1"/>
          </p:nvSpPr>
          <p:spPr bwMode="gray">
            <a:xfrm>
              <a:off x="0" y="2709862"/>
              <a:ext cx="9144000" cy="24336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3" name="Grupp 22"/>
            <p:cNvGrpSpPr/>
            <p:nvPr userDrawn="1"/>
          </p:nvGrpSpPr>
          <p:grpSpPr>
            <a:xfrm>
              <a:off x="0" y="3052732"/>
              <a:ext cx="9144000" cy="1744661"/>
              <a:chOff x="900907" y="2551188"/>
              <a:chExt cx="9144000" cy="1744661"/>
            </a:xfrm>
          </p:grpSpPr>
          <p:sp>
            <p:nvSpPr>
              <p:cNvPr id="24" name="Rektangel 4"/>
              <p:cNvSpPr/>
              <p:nvPr userDrawn="1"/>
            </p:nvSpPr>
            <p:spPr>
              <a:xfrm>
                <a:off x="900907" y="3979937"/>
                <a:ext cx="9144000" cy="252412"/>
              </a:xfrm>
              <a:custGeom>
                <a:avLst/>
                <a:gdLst/>
                <a:ahLst/>
                <a:cxnLst/>
                <a:rect l="l" t="t" r="r" b="b"/>
                <a:pathLst>
                  <a:path w="9144000" h="252412">
                    <a:moveTo>
                      <a:pt x="1395140" y="0"/>
                    </a:moveTo>
                    <a:cubicBezTo>
                      <a:pt x="7995403" y="0"/>
                      <a:pt x="7995403" y="0"/>
                      <a:pt x="7995403" y="0"/>
                    </a:cubicBezTo>
                    <a:cubicBezTo>
                      <a:pt x="8024494" y="0"/>
                      <a:pt x="8046740" y="22171"/>
                      <a:pt x="8046740" y="51165"/>
                    </a:cubicBezTo>
                    <a:cubicBezTo>
                      <a:pt x="8046740" y="201248"/>
                      <a:pt x="8046740" y="201248"/>
                      <a:pt x="8046740" y="201248"/>
                    </a:cubicBezTo>
                    <a:cubicBezTo>
                      <a:pt x="8046740" y="225124"/>
                      <a:pt x="8067275" y="245590"/>
                      <a:pt x="8091233" y="245590"/>
                    </a:cubicBezTo>
                    <a:cubicBezTo>
                      <a:pt x="8497615" y="245590"/>
                      <a:pt x="8845755" y="245590"/>
                      <a:pt x="9144000" y="245590"/>
                    </a:cubicBezTo>
                    <a:lnTo>
                      <a:pt x="9144000" y="252412"/>
                    </a:lnTo>
                    <a:cubicBezTo>
                      <a:pt x="8091233" y="252412"/>
                      <a:pt x="8091233" y="252412"/>
                      <a:pt x="8091233" y="252412"/>
                    </a:cubicBezTo>
                    <a:cubicBezTo>
                      <a:pt x="8063853" y="252412"/>
                      <a:pt x="8039895" y="228535"/>
                      <a:pt x="8039895" y="201248"/>
                    </a:cubicBezTo>
                    <a:cubicBezTo>
                      <a:pt x="8039895" y="51165"/>
                      <a:pt x="8039895" y="51165"/>
                      <a:pt x="8039895" y="51165"/>
                    </a:cubicBezTo>
                    <a:cubicBezTo>
                      <a:pt x="8039895" y="27288"/>
                      <a:pt x="8019361" y="6822"/>
                      <a:pt x="7995403" y="6822"/>
                    </a:cubicBezTo>
                    <a:cubicBezTo>
                      <a:pt x="1395140" y="6822"/>
                      <a:pt x="1395140" y="6822"/>
                      <a:pt x="1395140" y="6822"/>
                    </a:cubicBezTo>
                    <a:cubicBezTo>
                      <a:pt x="1371183" y="6822"/>
                      <a:pt x="1350648" y="27288"/>
                      <a:pt x="1350648" y="51165"/>
                    </a:cubicBezTo>
                    <a:cubicBezTo>
                      <a:pt x="1350648" y="197837"/>
                      <a:pt x="1350648" y="197837"/>
                      <a:pt x="1350648" y="197837"/>
                    </a:cubicBezTo>
                    <a:cubicBezTo>
                      <a:pt x="1350648" y="226830"/>
                      <a:pt x="1328402" y="249001"/>
                      <a:pt x="1299311" y="249001"/>
                    </a:cubicBezTo>
                    <a:cubicBezTo>
                      <a:pt x="796791" y="249001"/>
                      <a:pt x="367217" y="249001"/>
                      <a:pt x="0" y="249001"/>
                    </a:cubicBezTo>
                    <a:lnTo>
                      <a:pt x="0" y="242179"/>
                    </a:lnTo>
                    <a:cubicBezTo>
                      <a:pt x="1299311" y="242179"/>
                      <a:pt x="1299311" y="242179"/>
                      <a:pt x="1299311" y="242179"/>
                    </a:cubicBezTo>
                    <a:cubicBezTo>
                      <a:pt x="1324979" y="242179"/>
                      <a:pt x="1343803" y="223419"/>
                      <a:pt x="1343803" y="197837"/>
                    </a:cubicBezTo>
                    <a:cubicBezTo>
                      <a:pt x="1343803" y="51165"/>
                      <a:pt x="1343803" y="51165"/>
                      <a:pt x="1343803" y="51165"/>
                    </a:cubicBezTo>
                    <a:cubicBezTo>
                      <a:pt x="1343803" y="22171"/>
                      <a:pt x="1367761" y="0"/>
                      <a:pt x="139514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sv-S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sv-SE"/>
              </a:p>
            </p:txBody>
          </p:sp>
          <p:sp>
            <p:nvSpPr>
              <p:cNvPr id="25" name="Rektangel 10"/>
              <p:cNvSpPr/>
              <p:nvPr userDrawn="1"/>
            </p:nvSpPr>
            <p:spPr>
              <a:xfrm>
                <a:off x="900907" y="2841700"/>
                <a:ext cx="9144000" cy="840441"/>
              </a:xfrm>
              <a:custGeom>
                <a:avLst/>
                <a:gdLst/>
                <a:ahLst/>
                <a:cxnLst/>
                <a:rect l="l" t="t" r="r" b="b"/>
                <a:pathLst>
                  <a:path w="9144000" h="840441">
                    <a:moveTo>
                      <a:pt x="7625775" y="0"/>
                    </a:moveTo>
                    <a:cubicBezTo>
                      <a:pt x="8520853" y="0"/>
                      <a:pt x="8943978" y="0"/>
                      <a:pt x="9144000" y="0"/>
                    </a:cubicBezTo>
                    <a:lnTo>
                      <a:pt x="9144000" y="6847"/>
                    </a:lnTo>
                    <a:cubicBezTo>
                      <a:pt x="7625775" y="6847"/>
                      <a:pt x="7625775" y="6847"/>
                      <a:pt x="7625775" y="6847"/>
                    </a:cubicBezTo>
                    <a:cubicBezTo>
                      <a:pt x="7600106" y="6847"/>
                      <a:pt x="7581282" y="27387"/>
                      <a:pt x="7581282" y="51351"/>
                    </a:cubicBezTo>
                    <a:cubicBezTo>
                      <a:pt x="7581282" y="534048"/>
                      <a:pt x="7581282" y="534048"/>
                      <a:pt x="7581282" y="534048"/>
                    </a:cubicBezTo>
                    <a:cubicBezTo>
                      <a:pt x="7581282" y="561435"/>
                      <a:pt x="7557325" y="585399"/>
                      <a:pt x="7529945" y="585399"/>
                    </a:cubicBezTo>
                    <a:cubicBezTo>
                      <a:pt x="6551114" y="585399"/>
                      <a:pt x="6551114" y="585399"/>
                      <a:pt x="6551114" y="585399"/>
                    </a:cubicBezTo>
                    <a:cubicBezTo>
                      <a:pt x="6523734" y="585399"/>
                      <a:pt x="6499777" y="561435"/>
                      <a:pt x="6499777" y="534048"/>
                    </a:cubicBezTo>
                    <a:cubicBezTo>
                      <a:pt x="6499777" y="371437"/>
                      <a:pt x="6499777" y="371437"/>
                      <a:pt x="6499777" y="371437"/>
                    </a:cubicBezTo>
                    <a:cubicBezTo>
                      <a:pt x="6499777" y="345762"/>
                      <a:pt x="6480953" y="326933"/>
                      <a:pt x="6455285" y="326933"/>
                    </a:cubicBezTo>
                    <a:cubicBezTo>
                      <a:pt x="3746388" y="326933"/>
                      <a:pt x="3746388" y="326933"/>
                      <a:pt x="3746388" y="326933"/>
                    </a:cubicBezTo>
                    <a:cubicBezTo>
                      <a:pt x="3720719" y="326933"/>
                      <a:pt x="3701896" y="345762"/>
                      <a:pt x="3701896" y="371437"/>
                    </a:cubicBezTo>
                    <a:cubicBezTo>
                      <a:pt x="3701896" y="789090"/>
                      <a:pt x="3701896" y="789090"/>
                      <a:pt x="3701896" y="789090"/>
                    </a:cubicBezTo>
                    <a:cubicBezTo>
                      <a:pt x="3701896" y="816477"/>
                      <a:pt x="3677938" y="840441"/>
                      <a:pt x="3650558" y="840441"/>
                    </a:cubicBezTo>
                    <a:cubicBezTo>
                      <a:pt x="1088828" y="840441"/>
                      <a:pt x="1088828" y="840441"/>
                      <a:pt x="1088828" y="840441"/>
                    </a:cubicBezTo>
                    <a:cubicBezTo>
                      <a:pt x="1059737" y="840441"/>
                      <a:pt x="1037491" y="816477"/>
                      <a:pt x="1037491" y="789090"/>
                    </a:cubicBezTo>
                    <a:cubicBezTo>
                      <a:pt x="1037491" y="65044"/>
                      <a:pt x="1037491" y="65044"/>
                      <a:pt x="1037491" y="65044"/>
                    </a:cubicBezTo>
                    <a:cubicBezTo>
                      <a:pt x="1037491" y="41081"/>
                      <a:pt x="1016956" y="20540"/>
                      <a:pt x="992998" y="20540"/>
                    </a:cubicBezTo>
                    <a:cubicBezTo>
                      <a:pt x="542461" y="20540"/>
                      <a:pt x="224457" y="20540"/>
                      <a:pt x="0" y="20540"/>
                    </a:cubicBezTo>
                    <a:lnTo>
                      <a:pt x="0" y="13694"/>
                    </a:lnTo>
                    <a:cubicBezTo>
                      <a:pt x="992998" y="13694"/>
                      <a:pt x="992998" y="13694"/>
                      <a:pt x="992998" y="13694"/>
                    </a:cubicBezTo>
                    <a:cubicBezTo>
                      <a:pt x="1020378" y="13694"/>
                      <a:pt x="1044336" y="37657"/>
                      <a:pt x="1044336" y="65044"/>
                    </a:cubicBezTo>
                    <a:cubicBezTo>
                      <a:pt x="1044336" y="789090"/>
                      <a:pt x="1044336" y="789090"/>
                      <a:pt x="1044336" y="789090"/>
                    </a:cubicBezTo>
                    <a:cubicBezTo>
                      <a:pt x="1044336" y="813054"/>
                      <a:pt x="1063159" y="833594"/>
                      <a:pt x="1088828" y="833594"/>
                    </a:cubicBezTo>
                    <a:cubicBezTo>
                      <a:pt x="3650558" y="833594"/>
                      <a:pt x="3650558" y="833594"/>
                      <a:pt x="3650558" y="833594"/>
                    </a:cubicBezTo>
                    <a:cubicBezTo>
                      <a:pt x="3674516" y="833594"/>
                      <a:pt x="3695051" y="813054"/>
                      <a:pt x="3695051" y="789090"/>
                    </a:cubicBezTo>
                    <a:cubicBezTo>
                      <a:pt x="3695051" y="371437"/>
                      <a:pt x="3695051" y="371437"/>
                      <a:pt x="3695051" y="371437"/>
                    </a:cubicBezTo>
                    <a:cubicBezTo>
                      <a:pt x="3695051" y="342339"/>
                      <a:pt x="3717297" y="320087"/>
                      <a:pt x="3746388" y="320087"/>
                    </a:cubicBezTo>
                    <a:cubicBezTo>
                      <a:pt x="6455285" y="320087"/>
                      <a:pt x="6455285" y="320087"/>
                      <a:pt x="6455285" y="320087"/>
                    </a:cubicBezTo>
                    <a:cubicBezTo>
                      <a:pt x="6484376" y="320087"/>
                      <a:pt x="6506622" y="342339"/>
                      <a:pt x="6506622" y="371437"/>
                    </a:cubicBezTo>
                    <a:cubicBezTo>
                      <a:pt x="6506622" y="534048"/>
                      <a:pt x="6506622" y="534048"/>
                      <a:pt x="6506622" y="534048"/>
                    </a:cubicBezTo>
                    <a:cubicBezTo>
                      <a:pt x="6506622" y="558012"/>
                      <a:pt x="6527157" y="578552"/>
                      <a:pt x="6551114" y="578552"/>
                    </a:cubicBezTo>
                    <a:cubicBezTo>
                      <a:pt x="7529945" y="578552"/>
                      <a:pt x="7529945" y="578552"/>
                      <a:pt x="7529945" y="578552"/>
                    </a:cubicBezTo>
                    <a:cubicBezTo>
                      <a:pt x="7553903" y="578552"/>
                      <a:pt x="7574437" y="558012"/>
                      <a:pt x="7574437" y="534048"/>
                    </a:cubicBezTo>
                    <a:cubicBezTo>
                      <a:pt x="7574437" y="51351"/>
                      <a:pt x="7574437" y="51351"/>
                      <a:pt x="7574437" y="51351"/>
                    </a:cubicBezTo>
                    <a:cubicBezTo>
                      <a:pt x="7574437" y="23964"/>
                      <a:pt x="7596684" y="0"/>
                      <a:pt x="762577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sv-S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sv-SE" b="1" dirty="0"/>
              </a:p>
            </p:txBody>
          </p:sp>
          <p:sp>
            <p:nvSpPr>
              <p:cNvPr id="26" name="Rektangel 11"/>
              <p:cNvSpPr/>
              <p:nvPr userDrawn="1"/>
            </p:nvSpPr>
            <p:spPr>
              <a:xfrm>
                <a:off x="900907" y="2551188"/>
                <a:ext cx="9144000" cy="922337"/>
              </a:xfrm>
              <a:custGeom>
                <a:avLst/>
                <a:gdLst/>
                <a:ahLst/>
                <a:cxnLst/>
                <a:rect l="l" t="t" r="r" b="b"/>
                <a:pathLst>
                  <a:path w="9144000" h="922337">
                    <a:moveTo>
                      <a:pt x="5562016" y="0"/>
                    </a:moveTo>
                    <a:cubicBezTo>
                      <a:pt x="6735929" y="0"/>
                      <a:pt x="6735929" y="0"/>
                      <a:pt x="6735929" y="0"/>
                    </a:cubicBezTo>
                    <a:cubicBezTo>
                      <a:pt x="6765020" y="0"/>
                      <a:pt x="6787266" y="22246"/>
                      <a:pt x="6787266" y="51336"/>
                    </a:cubicBezTo>
                    <a:cubicBezTo>
                      <a:pt x="6787266" y="658812"/>
                      <a:pt x="6787266" y="658812"/>
                      <a:pt x="6787266" y="658812"/>
                    </a:cubicBezTo>
                    <a:cubicBezTo>
                      <a:pt x="6787266" y="684480"/>
                      <a:pt x="6807801" y="703303"/>
                      <a:pt x="6831758" y="703303"/>
                    </a:cubicBezTo>
                    <a:cubicBezTo>
                      <a:pt x="8616584" y="703303"/>
                      <a:pt x="8616584" y="703303"/>
                      <a:pt x="8616584" y="703303"/>
                    </a:cubicBezTo>
                    <a:cubicBezTo>
                      <a:pt x="8640542" y="703303"/>
                      <a:pt x="8661077" y="684480"/>
                      <a:pt x="8661077" y="658812"/>
                    </a:cubicBezTo>
                    <a:cubicBezTo>
                      <a:pt x="8661077" y="193366"/>
                      <a:pt x="8661077" y="193366"/>
                      <a:pt x="8661077" y="193366"/>
                    </a:cubicBezTo>
                    <a:cubicBezTo>
                      <a:pt x="8661077" y="165987"/>
                      <a:pt x="8683323" y="142030"/>
                      <a:pt x="8712414" y="142030"/>
                    </a:cubicBezTo>
                    <a:cubicBezTo>
                      <a:pt x="8866788" y="142030"/>
                      <a:pt x="9010400" y="142030"/>
                      <a:pt x="9144000" y="142030"/>
                    </a:cubicBezTo>
                    <a:lnTo>
                      <a:pt x="9144000" y="148875"/>
                    </a:lnTo>
                    <a:cubicBezTo>
                      <a:pt x="8712414" y="148875"/>
                      <a:pt x="8712414" y="148875"/>
                      <a:pt x="8712414" y="148875"/>
                    </a:cubicBezTo>
                    <a:cubicBezTo>
                      <a:pt x="8686745" y="148875"/>
                      <a:pt x="8667922" y="169409"/>
                      <a:pt x="8667922" y="193366"/>
                    </a:cubicBezTo>
                    <a:cubicBezTo>
                      <a:pt x="8667922" y="658812"/>
                      <a:pt x="8667922" y="658812"/>
                      <a:pt x="8667922" y="658812"/>
                    </a:cubicBezTo>
                    <a:cubicBezTo>
                      <a:pt x="8667922" y="687903"/>
                      <a:pt x="8643964" y="710148"/>
                      <a:pt x="8616584" y="710148"/>
                    </a:cubicBezTo>
                    <a:cubicBezTo>
                      <a:pt x="6831758" y="710148"/>
                      <a:pt x="6831758" y="710148"/>
                      <a:pt x="6831758" y="710148"/>
                    </a:cubicBezTo>
                    <a:cubicBezTo>
                      <a:pt x="6804378" y="710148"/>
                      <a:pt x="6780421" y="687903"/>
                      <a:pt x="6780421" y="658812"/>
                    </a:cubicBezTo>
                    <a:cubicBezTo>
                      <a:pt x="6780421" y="51336"/>
                      <a:pt x="6780421" y="51336"/>
                      <a:pt x="6780421" y="51336"/>
                    </a:cubicBezTo>
                    <a:cubicBezTo>
                      <a:pt x="6780421" y="27379"/>
                      <a:pt x="6761597" y="6845"/>
                      <a:pt x="6735929" y="6845"/>
                    </a:cubicBezTo>
                    <a:cubicBezTo>
                      <a:pt x="5562016" y="6845"/>
                      <a:pt x="5562016" y="6845"/>
                      <a:pt x="5562016" y="6845"/>
                    </a:cubicBezTo>
                    <a:cubicBezTo>
                      <a:pt x="5538059" y="6845"/>
                      <a:pt x="5517524" y="27379"/>
                      <a:pt x="5517524" y="51336"/>
                    </a:cubicBezTo>
                    <a:cubicBezTo>
                      <a:pt x="5517524" y="773463"/>
                      <a:pt x="5517524" y="773463"/>
                      <a:pt x="5517524" y="773463"/>
                    </a:cubicBezTo>
                    <a:cubicBezTo>
                      <a:pt x="5517524" y="802553"/>
                      <a:pt x="5495278" y="824799"/>
                      <a:pt x="5467898" y="824799"/>
                    </a:cubicBezTo>
                    <a:cubicBezTo>
                      <a:pt x="1906802" y="824799"/>
                      <a:pt x="1906802" y="824799"/>
                      <a:pt x="1906802" y="824799"/>
                    </a:cubicBezTo>
                    <a:cubicBezTo>
                      <a:pt x="1879422" y="824799"/>
                      <a:pt x="1855465" y="802553"/>
                      <a:pt x="1855465" y="773463"/>
                    </a:cubicBezTo>
                    <a:cubicBezTo>
                      <a:pt x="1855465" y="662235"/>
                      <a:pt x="1855465" y="662235"/>
                      <a:pt x="1855465" y="662235"/>
                    </a:cubicBezTo>
                    <a:cubicBezTo>
                      <a:pt x="1855465" y="636567"/>
                      <a:pt x="1834930" y="617743"/>
                      <a:pt x="1810972" y="617743"/>
                    </a:cubicBezTo>
                    <a:cubicBezTo>
                      <a:pt x="1295888" y="617743"/>
                      <a:pt x="1295888" y="617743"/>
                      <a:pt x="1295888" y="617743"/>
                    </a:cubicBezTo>
                    <a:cubicBezTo>
                      <a:pt x="1271931" y="617743"/>
                      <a:pt x="1253107" y="636567"/>
                      <a:pt x="1253107" y="662235"/>
                    </a:cubicBezTo>
                    <a:cubicBezTo>
                      <a:pt x="1253107" y="871001"/>
                      <a:pt x="1253107" y="871001"/>
                      <a:pt x="1253107" y="871001"/>
                    </a:cubicBezTo>
                    <a:cubicBezTo>
                      <a:pt x="1253107" y="898380"/>
                      <a:pt x="1229150" y="922337"/>
                      <a:pt x="1201770" y="922337"/>
                    </a:cubicBezTo>
                    <a:cubicBezTo>
                      <a:pt x="782516" y="922337"/>
                      <a:pt x="782516" y="922337"/>
                      <a:pt x="782516" y="922337"/>
                    </a:cubicBezTo>
                    <a:cubicBezTo>
                      <a:pt x="755136" y="922337"/>
                      <a:pt x="731178" y="898380"/>
                      <a:pt x="731178" y="871001"/>
                    </a:cubicBezTo>
                    <a:cubicBezTo>
                      <a:pt x="731178" y="564696"/>
                      <a:pt x="731178" y="564696"/>
                      <a:pt x="731178" y="564696"/>
                    </a:cubicBezTo>
                    <a:cubicBezTo>
                      <a:pt x="731178" y="540739"/>
                      <a:pt x="712355" y="520205"/>
                      <a:pt x="688397" y="520205"/>
                    </a:cubicBezTo>
                    <a:cubicBezTo>
                      <a:pt x="412149" y="520205"/>
                      <a:pt x="185673" y="520205"/>
                      <a:pt x="0" y="520205"/>
                    </a:cubicBezTo>
                    <a:lnTo>
                      <a:pt x="0" y="513360"/>
                    </a:lnTo>
                    <a:cubicBezTo>
                      <a:pt x="688397" y="513360"/>
                      <a:pt x="688397" y="513360"/>
                      <a:pt x="688397" y="513360"/>
                    </a:cubicBezTo>
                    <a:cubicBezTo>
                      <a:pt x="715777" y="513360"/>
                      <a:pt x="738023" y="535606"/>
                      <a:pt x="738023" y="564696"/>
                    </a:cubicBezTo>
                    <a:cubicBezTo>
                      <a:pt x="738023" y="871001"/>
                      <a:pt x="738023" y="871001"/>
                      <a:pt x="738023" y="871001"/>
                    </a:cubicBezTo>
                    <a:cubicBezTo>
                      <a:pt x="738023" y="894958"/>
                      <a:pt x="758558" y="915492"/>
                      <a:pt x="782516" y="915492"/>
                    </a:cubicBezTo>
                    <a:cubicBezTo>
                      <a:pt x="1201770" y="915492"/>
                      <a:pt x="1201770" y="915492"/>
                      <a:pt x="1201770" y="915492"/>
                    </a:cubicBezTo>
                    <a:cubicBezTo>
                      <a:pt x="1225727" y="915492"/>
                      <a:pt x="1246262" y="894958"/>
                      <a:pt x="1246262" y="871001"/>
                    </a:cubicBezTo>
                    <a:cubicBezTo>
                      <a:pt x="1246262" y="662235"/>
                      <a:pt x="1246262" y="662235"/>
                      <a:pt x="1246262" y="662235"/>
                    </a:cubicBezTo>
                    <a:cubicBezTo>
                      <a:pt x="1246262" y="633144"/>
                      <a:pt x="1268508" y="610899"/>
                      <a:pt x="1295888" y="610899"/>
                    </a:cubicBezTo>
                    <a:cubicBezTo>
                      <a:pt x="1810972" y="610899"/>
                      <a:pt x="1810972" y="610899"/>
                      <a:pt x="1810972" y="610899"/>
                    </a:cubicBezTo>
                    <a:cubicBezTo>
                      <a:pt x="1840064" y="610899"/>
                      <a:pt x="1862310" y="633144"/>
                      <a:pt x="1862310" y="662235"/>
                    </a:cubicBezTo>
                    <a:cubicBezTo>
                      <a:pt x="1862310" y="773463"/>
                      <a:pt x="1862310" y="773463"/>
                      <a:pt x="1862310" y="773463"/>
                    </a:cubicBezTo>
                    <a:cubicBezTo>
                      <a:pt x="1862310" y="799131"/>
                      <a:pt x="1882845" y="817954"/>
                      <a:pt x="1906802" y="817954"/>
                    </a:cubicBezTo>
                    <a:cubicBezTo>
                      <a:pt x="5467898" y="817954"/>
                      <a:pt x="5467898" y="817954"/>
                      <a:pt x="5467898" y="817954"/>
                    </a:cubicBezTo>
                    <a:cubicBezTo>
                      <a:pt x="5491855" y="817954"/>
                      <a:pt x="5510679" y="799131"/>
                      <a:pt x="5510679" y="773463"/>
                    </a:cubicBezTo>
                    <a:cubicBezTo>
                      <a:pt x="5510679" y="51336"/>
                      <a:pt x="5510679" y="51336"/>
                      <a:pt x="5510679" y="51336"/>
                    </a:cubicBezTo>
                    <a:cubicBezTo>
                      <a:pt x="5510679" y="22246"/>
                      <a:pt x="5534636" y="0"/>
                      <a:pt x="556201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sv-S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sv-SE"/>
              </a:p>
            </p:txBody>
          </p:sp>
          <p:sp>
            <p:nvSpPr>
              <p:cNvPr id="27" name="Rektangel 12"/>
              <p:cNvSpPr/>
              <p:nvPr userDrawn="1"/>
            </p:nvSpPr>
            <p:spPr>
              <a:xfrm>
                <a:off x="900907" y="2759149"/>
                <a:ext cx="9144000" cy="1536700"/>
              </a:xfrm>
              <a:custGeom>
                <a:avLst/>
                <a:gdLst/>
                <a:ahLst/>
                <a:cxnLst/>
                <a:rect l="l" t="t" r="r" b="b"/>
                <a:pathLst>
                  <a:path w="9144000" h="1536700">
                    <a:moveTo>
                      <a:pt x="2822317" y="0"/>
                    </a:moveTo>
                    <a:cubicBezTo>
                      <a:pt x="5028108" y="0"/>
                      <a:pt x="5028108" y="0"/>
                      <a:pt x="5028108" y="0"/>
                    </a:cubicBezTo>
                    <a:cubicBezTo>
                      <a:pt x="5055488" y="0"/>
                      <a:pt x="5079446" y="22246"/>
                      <a:pt x="5079446" y="51338"/>
                    </a:cubicBezTo>
                    <a:cubicBezTo>
                      <a:pt x="5079446" y="884715"/>
                      <a:pt x="5079446" y="884715"/>
                      <a:pt x="5079446" y="884715"/>
                    </a:cubicBezTo>
                    <a:cubicBezTo>
                      <a:pt x="5079446" y="908672"/>
                      <a:pt x="5098269" y="929207"/>
                      <a:pt x="5123938" y="929207"/>
                    </a:cubicBezTo>
                    <a:cubicBezTo>
                      <a:pt x="5734852" y="929207"/>
                      <a:pt x="5734852" y="929207"/>
                      <a:pt x="5734852" y="929207"/>
                    </a:cubicBezTo>
                    <a:cubicBezTo>
                      <a:pt x="5760520" y="929207"/>
                      <a:pt x="5779344" y="908672"/>
                      <a:pt x="5779344" y="884715"/>
                    </a:cubicBezTo>
                    <a:cubicBezTo>
                      <a:pt x="5779344" y="352517"/>
                      <a:pt x="5779344" y="352517"/>
                      <a:pt x="5779344" y="352517"/>
                    </a:cubicBezTo>
                    <a:cubicBezTo>
                      <a:pt x="5779344" y="323426"/>
                      <a:pt x="5803301" y="301180"/>
                      <a:pt x="5830681" y="301180"/>
                    </a:cubicBezTo>
                    <a:cubicBezTo>
                      <a:pt x="7452939" y="301180"/>
                      <a:pt x="7452939" y="301180"/>
                      <a:pt x="7452939" y="301180"/>
                    </a:cubicBezTo>
                    <a:cubicBezTo>
                      <a:pt x="7480319" y="301180"/>
                      <a:pt x="7502565" y="323426"/>
                      <a:pt x="7502565" y="352517"/>
                    </a:cubicBezTo>
                    <a:cubicBezTo>
                      <a:pt x="7502565" y="1485363"/>
                      <a:pt x="7502565" y="1485363"/>
                      <a:pt x="7502565" y="1485363"/>
                    </a:cubicBezTo>
                    <a:cubicBezTo>
                      <a:pt x="7502565" y="1509320"/>
                      <a:pt x="7523100" y="1529855"/>
                      <a:pt x="7547058" y="1529855"/>
                    </a:cubicBezTo>
                    <a:cubicBezTo>
                      <a:pt x="8799687" y="1529855"/>
                      <a:pt x="8799687" y="1529855"/>
                      <a:pt x="8799687" y="1529855"/>
                    </a:cubicBezTo>
                    <a:cubicBezTo>
                      <a:pt x="8823645" y="1529855"/>
                      <a:pt x="8844180" y="1509320"/>
                      <a:pt x="8844180" y="1485363"/>
                    </a:cubicBezTo>
                    <a:cubicBezTo>
                      <a:pt x="8844180" y="966855"/>
                      <a:pt x="8844180" y="966855"/>
                      <a:pt x="8844180" y="966855"/>
                    </a:cubicBezTo>
                    <a:cubicBezTo>
                      <a:pt x="8844180" y="937764"/>
                      <a:pt x="8866426" y="915517"/>
                      <a:pt x="8895517" y="915517"/>
                    </a:cubicBezTo>
                    <a:cubicBezTo>
                      <a:pt x="8981972" y="915517"/>
                      <a:pt x="9064748" y="915517"/>
                      <a:pt x="9144000" y="915517"/>
                    </a:cubicBezTo>
                    <a:lnTo>
                      <a:pt x="9144000" y="922362"/>
                    </a:lnTo>
                    <a:cubicBezTo>
                      <a:pt x="8895517" y="922362"/>
                      <a:pt x="8895517" y="922362"/>
                      <a:pt x="8895517" y="922362"/>
                    </a:cubicBezTo>
                    <a:cubicBezTo>
                      <a:pt x="8869848" y="922362"/>
                      <a:pt x="8851025" y="941186"/>
                      <a:pt x="8851025" y="966855"/>
                    </a:cubicBezTo>
                    <a:cubicBezTo>
                      <a:pt x="8851025" y="1485363"/>
                      <a:pt x="8851025" y="1485363"/>
                      <a:pt x="8851025" y="1485363"/>
                    </a:cubicBezTo>
                    <a:cubicBezTo>
                      <a:pt x="8851025" y="1512743"/>
                      <a:pt x="8827067" y="1536700"/>
                      <a:pt x="8799687" y="1536700"/>
                    </a:cubicBezTo>
                    <a:cubicBezTo>
                      <a:pt x="7547058" y="1536700"/>
                      <a:pt x="7547058" y="1536700"/>
                      <a:pt x="7547058" y="1536700"/>
                    </a:cubicBezTo>
                    <a:cubicBezTo>
                      <a:pt x="7519678" y="1536700"/>
                      <a:pt x="7495720" y="1512743"/>
                      <a:pt x="7495720" y="1485363"/>
                    </a:cubicBezTo>
                    <a:cubicBezTo>
                      <a:pt x="7495720" y="352517"/>
                      <a:pt x="7495720" y="352517"/>
                      <a:pt x="7495720" y="352517"/>
                    </a:cubicBezTo>
                    <a:cubicBezTo>
                      <a:pt x="7495720" y="328560"/>
                      <a:pt x="7476897" y="308025"/>
                      <a:pt x="7452939" y="308025"/>
                    </a:cubicBezTo>
                    <a:cubicBezTo>
                      <a:pt x="5830681" y="308025"/>
                      <a:pt x="5830681" y="308025"/>
                      <a:pt x="5830681" y="308025"/>
                    </a:cubicBezTo>
                    <a:cubicBezTo>
                      <a:pt x="5806724" y="308025"/>
                      <a:pt x="5786189" y="328560"/>
                      <a:pt x="5786189" y="352517"/>
                    </a:cubicBezTo>
                    <a:cubicBezTo>
                      <a:pt x="5786189" y="884715"/>
                      <a:pt x="5786189" y="884715"/>
                      <a:pt x="5786189" y="884715"/>
                    </a:cubicBezTo>
                    <a:cubicBezTo>
                      <a:pt x="5786189" y="912095"/>
                      <a:pt x="5763943" y="936052"/>
                      <a:pt x="5734852" y="936052"/>
                    </a:cubicBezTo>
                    <a:cubicBezTo>
                      <a:pt x="5123938" y="936052"/>
                      <a:pt x="5123938" y="936052"/>
                      <a:pt x="5123938" y="936052"/>
                    </a:cubicBezTo>
                    <a:cubicBezTo>
                      <a:pt x="5094847" y="936052"/>
                      <a:pt x="5072601" y="912095"/>
                      <a:pt x="5072601" y="884715"/>
                    </a:cubicBezTo>
                    <a:cubicBezTo>
                      <a:pt x="5072601" y="51338"/>
                      <a:pt x="5072601" y="51338"/>
                      <a:pt x="5072601" y="51338"/>
                    </a:cubicBezTo>
                    <a:cubicBezTo>
                      <a:pt x="5072601" y="25669"/>
                      <a:pt x="5052066" y="6845"/>
                      <a:pt x="5028108" y="6845"/>
                    </a:cubicBezTo>
                    <a:cubicBezTo>
                      <a:pt x="2822317" y="6845"/>
                      <a:pt x="2822317" y="6845"/>
                      <a:pt x="2822317" y="6845"/>
                    </a:cubicBezTo>
                    <a:cubicBezTo>
                      <a:pt x="2798359" y="6845"/>
                      <a:pt x="2777825" y="25669"/>
                      <a:pt x="2777825" y="51338"/>
                    </a:cubicBezTo>
                    <a:cubicBezTo>
                      <a:pt x="2777825" y="1276591"/>
                      <a:pt x="2777825" y="1276591"/>
                      <a:pt x="2777825" y="1276591"/>
                    </a:cubicBezTo>
                    <a:cubicBezTo>
                      <a:pt x="2777825" y="1303971"/>
                      <a:pt x="2755578" y="1327928"/>
                      <a:pt x="2726487" y="1327928"/>
                    </a:cubicBezTo>
                    <a:cubicBezTo>
                      <a:pt x="279410" y="1327928"/>
                      <a:pt x="279410" y="1327928"/>
                      <a:pt x="279410" y="1327928"/>
                    </a:cubicBezTo>
                    <a:cubicBezTo>
                      <a:pt x="252030" y="1327928"/>
                      <a:pt x="228073" y="1303971"/>
                      <a:pt x="228073" y="1276591"/>
                    </a:cubicBezTo>
                    <a:cubicBezTo>
                      <a:pt x="228073" y="453481"/>
                      <a:pt x="228073" y="453481"/>
                      <a:pt x="228073" y="453481"/>
                    </a:cubicBezTo>
                    <a:cubicBezTo>
                      <a:pt x="228073" y="427812"/>
                      <a:pt x="207538" y="408988"/>
                      <a:pt x="183580" y="408988"/>
                    </a:cubicBezTo>
                    <a:cubicBezTo>
                      <a:pt x="120092" y="408988"/>
                      <a:pt x="58927" y="408988"/>
                      <a:pt x="0" y="408988"/>
                    </a:cubicBezTo>
                    <a:lnTo>
                      <a:pt x="0" y="402143"/>
                    </a:lnTo>
                    <a:cubicBezTo>
                      <a:pt x="183580" y="402143"/>
                      <a:pt x="183580" y="402143"/>
                      <a:pt x="183580" y="402143"/>
                    </a:cubicBezTo>
                    <a:cubicBezTo>
                      <a:pt x="212672" y="402143"/>
                      <a:pt x="234918" y="424389"/>
                      <a:pt x="234918" y="453481"/>
                    </a:cubicBezTo>
                    <a:cubicBezTo>
                      <a:pt x="234918" y="1276591"/>
                      <a:pt x="234918" y="1276591"/>
                      <a:pt x="234918" y="1276591"/>
                    </a:cubicBezTo>
                    <a:cubicBezTo>
                      <a:pt x="234918" y="1300548"/>
                      <a:pt x="255453" y="1321083"/>
                      <a:pt x="279410" y="1321083"/>
                    </a:cubicBezTo>
                    <a:cubicBezTo>
                      <a:pt x="2726487" y="1321083"/>
                      <a:pt x="2726487" y="1321083"/>
                      <a:pt x="2726487" y="1321083"/>
                    </a:cubicBezTo>
                    <a:cubicBezTo>
                      <a:pt x="2750445" y="1321083"/>
                      <a:pt x="2770980" y="1300548"/>
                      <a:pt x="2770980" y="1276591"/>
                    </a:cubicBezTo>
                    <a:cubicBezTo>
                      <a:pt x="2770980" y="51338"/>
                      <a:pt x="2770980" y="51338"/>
                      <a:pt x="2770980" y="51338"/>
                    </a:cubicBezTo>
                    <a:cubicBezTo>
                      <a:pt x="2770980" y="22246"/>
                      <a:pt x="2794937" y="0"/>
                      <a:pt x="282231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sv-S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sv-SE"/>
              </a:p>
            </p:txBody>
          </p:sp>
          <p:sp>
            <p:nvSpPr>
              <p:cNvPr id="28" name="Rektangel 13"/>
              <p:cNvSpPr/>
              <p:nvPr userDrawn="1"/>
            </p:nvSpPr>
            <p:spPr>
              <a:xfrm>
                <a:off x="900907" y="2855987"/>
                <a:ext cx="9144000" cy="1435100"/>
              </a:xfrm>
              <a:custGeom>
                <a:avLst/>
                <a:gdLst/>
                <a:ahLst/>
                <a:cxnLst/>
                <a:rect l="l" t="t" r="r" b="b"/>
                <a:pathLst>
                  <a:path w="9144000" h="1435100">
                    <a:moveTo>
                      <a:pt x="4819337" y="0"/>
                    </a:moveTo>
                    <a:cubicBezTo>
                      <a:pt x="5888863" y="0"/>
                      <a:pt x="5888863" y="0"/>
                      <a:pt x="5888863" y="0"/>
                    </a:cubicBezTo>
                    <a:cubicBezTo>
                      <a:pt x="5917955" y="0"/>
                      <a:pt x="5940201" y="23947"/>
                      <a:pt x="5940201" y="51315"/>
                    </a:cubicBezTo>
                    <a:cubicBezTo>
                      <a:pt x="5940201" y="1228131"/>
                      <a:pt x="5940201" y="1228131"/>
                      <a:pt x="5940201" y="1228131"/>
                    </a:cubicBezTo>
                    <a:cubicBezTo>
                      <a:pt x="5940201" y="1253788"/>
                      <a:pt x="5960736" y="1272604"/>
                      <a:pt x="5984693" y="1272604"/>
                    </a:cubicBezTo>
                    <a:cubicBezTo>
                      <a:pt x="8152838" y="1272604"/>
                      <a:pt x="8152838" y="1272604"/>
                      <a:pt x="8152838" y="1272604"/>
                    </a:cubicBezTo>
                    <a:cubicBezTo>
                      <a:pt x="8176795" y="1272604"/>
                      <a:pt x="8197330" y="1253788"/>
                      <a:pt x="8197330" y="1228131"/>
                    </a:cubicBezTo>
                    <a:cubicBezTo>
                      <a:pt x="8197330" y="256573"/>
                      <a:pt x="8197330" y="256573"/>
                      <a:pt x="8197330" y="256573"/>
                    </a:cubicBezTo>
                    <a:cubicBezTo>
                      <a:pt x="8197330" y="227495"/>
                      <a:pt x="8219576" y="205259"/>
                      <a:pt x="8248667" y="205259"/>
                    </a:cubicBezTo>
                    <a:cubicBezTo>
                      <a:pt x="8970812" y="205259"/>
                      <a:pt x="8970812" y="205259"/>
                      <a:pt x="8970812" y="205259"/>
                    </a:cubicBezTo>
                    <a:cubicBezTo>
                      <a:pt x="8998191" y="205259"/>
                      <a:pt x="9020438" y="227495"/>
                      <a:pt x="9020438" y="256573"/>
                    </a:cubicBezTo>
                    <a:cubicBezTo>
                      <a:pt x="9020438" y="465253"/>
                      <a:pt x="9020438" y="465253"/>
                      <a:pt x="9020438" y="465253"/>
                    </a:cubicBezTo>
                    <a:cubicBezTo>
                      <a:pt x="9020438" y="489200"/>
                      <a:pt x="9040972" y="508015"/>
                      <a:pt x="9064930" y="508015"/>
                    </a:cubicBezTo>
                    <a:lnTo>
                      <a:pt x="9144000" y="508015"/>
                    </a:lnTo>
                    <a:lnTo>
                      <a:pt x="9144000" y="514857"/>
                    </a:lnTo>
                    <a:cubicBezTo>
                      <a:pt x="9064930" y="514857"/>
                      <a:pt x="9064930" y="514857"/>
                      <a:pt x="9064930" y="514857"/>
                    </a:cubicBezTo>
                    <a:cubicBezTo>
                      <a:pt x="9037550" y="514857"/>
                      <a:pt x="9013593" y="492621"/>
                      <a:pt x="9013593" y="465253"/>
                    </a:cubicBezTo>
                    <a:cubicBezTo>
                      <a:pt x="9013593" y="256573"/>
                      <a:pt x="9013593" y="256573"/>
                      <a:pt x="9013593" y="256573"/>
                    </a:cubicBezTo>
                    <a:cubicBezTo>
                      <a:pt x="9013593" y="232627"/>
                      <a:pt x="8994769" y="212101"/>
                      <a:pt x="8970812" y="212101"/>
                    </a:cubicBezTo>
                    <a:cubicBezTo>
                      <a:pt x="8248667" y="212101"/>
                      <a:pt x="8248667" y="212101"/>
                      <a:pt x="8248667" y="212101"/>
                    </a:cubicBezTo>
                    <a:cubicBezTo>
                      <a:pt x="8222998" y="212101"/>
                      <a:pt x="8204175" y="232627"/>
                      <a:pt x="8204175" y="256573"/>
                    </a:cubicBezTo>
                    <a:cubicBezTo>
                      <a:pt x="8204175" y="1228131"/>
                      <a:pt x="8204175" y="1228131"/>
                      <a:pt x="8204175" y="1228131"/>
                    </a:cubicBezTo>
                    <a:cubicBezTo>
                      <a:pt x="8204175" y="1257209"/>
                      <a:pt x="8180217" y="1279446"/>
                      <a:pt x="8152838" y="1279446"/>
                    </a:cubicBezTo>
                    <a:cubicBezTo>
                      <a:pt x="5984693" y="1279446"/>
                      <a:pt x="5984693" y="1279446"/>
                      <a:pt x="5984693" y="1279446"/>
                    </a:cubicBezTo>
                    <a:cubicBezTo>
                      <a:pt x="5957313" y="1279446"/>
                      <a:pt x="5933356" y="1257209"/>
                      <a:pt x="5933356" y="1228131"/>
                    </a:cubicBezTo>
                    <a:cubicBezTo>
                      <a:pt x="5933356" y="51315"/>
                      <a:pt x="5933356" y="51315"/>
                      <a:pt x="5933356" y="51315"/>
                    </a:cubicBezTo>
                    <a:cubicBezTo>
                      <a:pt x="5933356" y="27368"/>
                      <a:pt x="5914532" y="6842"/>
                      <a:pt x="5888863" y="6842"/>
                    </a:cubicBezTo>
                    <a:cubicBezTo>
                      <a:pt x="4819337" y="6842"/>
                      <a:pt x="4819337" y="6842"/>
                      <a:pt x="4819337" y="6842"/>
                    </a:cubicBezTo>
                    <a:cubicBezTo>
                      <a:pt x="4795380" y="6842"/>
                      <a:pt x="4774845" y="27368"/>
                      <a:pt x="4774845" y="51315"/>
                    </a:cubicBezTo>
                    <a:cubicBezTo>
                      <a:pt x="4774845" y="1383786"/>
                      <a:pt x="4774845" y="1383786"/>
                      <a:pt x="4774845" y="1383786"/>
                    </a:cubicBezTo>
                    <a:cubicBezTo>
                      <a:pt x="4774845" y="1412864"/>
                      <a:pt x="4752599" y="1435100"/>
                      <a:pt x="4723507" y="1435100"/>
                    </a:cubicBezTo>
                    <a:cubicBezTo>
                      <a:pt x="3236438" y="1435100"/>
                      <a:pt x="3236438" y="1435100"/>
                      <a:pt x="3236438" y="1435100"/>
                    </a:cubicBezTo>
                    <a:cubicBezTo>
                      <a:pt x="3207346" y="1435100"/>
                      <a:pt x="3185100" y="1412864"/>
                      <a:pt x="3185100" y="1383786"/>
                    </a:cubicBezTo>
                    <a:cubicBezTo>
                      <a:pt x="3185100" y="259994"/>
                      <a:pt x="3185100" y="259994"/>
                      <a:pt x="3185100" y="259994"/>
                    </a:cubicBezTo>
                    <a:cubicBezTo>
                      <a:pt x="3185100" y="236048"/>
                      <a:pt x="3164565" y="215522"/>
                      <a:pt x="3140608" y="215522"/>
                    </a:cubicBezTo>
                    <a:cubicBezTo>
                      <a:pt x="986153" y="215522"/>
                      <a:pt x="986153" y="215522"/>
                      <a:pt x="986153" y="215522"/>
                    </a:cubicBezTo>
                    <a:cubicBezTo>
                      <a:pt x="960485" y="215522"/>
                      <a:pt x="941661" y="236048"/>
                      <a:pt x="941661" y="259994"/>
                    </a:cubicBezTo>
                    <a:cubicBezTo>
                      <a:pt x="941661" y="1079319"/>
                      <a:pt x="941661" y="1079319"/>
                      <a:pt x="941661" y="1079319"/>
                    </a:cubicBezTo>
                    <a:cubicBezTo>
                      <a:pt x="941661" y="1108397"/>
                      <a:pt x="917704" y="1130633"/>
                      <a:pt x="890324" y="1130633"/>
                    </a:cubicBezTo>
                    <a:cubicBezTo>
                      <a:pt x="538949" y="1130633"/>
                      <a:pt x="245341" y="1130633"/>
                      <a:pt x="0" y="1130633"/>
                    </a:cubicBezTo>
                    <a:lnTo>
                      <a:pt x="0" y="1123791"/>
                    </a:lnTo>
                    <a:cubicBezTo>
                      <a:pt x="890324" y="1123791"/>
                      <a:pt x="890324" y="1123791"/>
                      <a:pt x="890324" y="1123791"/>
                    </a:cubicBezTo>
                    <a:cubicBezTo>
                      <a:pt x="914281" y="1123791"/>
                      <a:pt x="934816" y="1103265"/>
                      <a:pt x="934816" y="1079319"/>
                    </a:cubicBezTo>
                    <a:cubicBezTo>
                      <a:pt x="934816" y="259994"/>
                      <a:pt x="934816" y="259994"/>
                      <a:pt x="934816" y="259994"/>
                    </a:cubicBezTo>
                    <a:cubicBezTo>
                      <a:pt x="934816" y="230916"/>
                      <a:pt x="957062" y="208680"/>
                      <a:pt x="986153" y="208680"/>
                    </a:cubicBezTo>
                    <a:cubicBezTo>
                      <a:pt x="3140608" y="208680"/>
                      <a:pt x="3140608" y="208680"/>
                      <a:pt x="3140608" y="208680"/>
                    </a:cubicBezTo>
                    <a:cubicBezTo>
                      <a:pt x="3167988" y="208680"/>
                      <a:pt x="3191945" y="230916"/>
                      <a:pt x="3191945" y="259994"/>
                    </a:cubicBezTo>
                    <a:cubicBezTo>
                      <a:pt x="3191945" y="1383786"/>
                      <a:pt x="3191945" y="1383786"/>
                      <a:pt x="3191945" y="1383786"/>
                    </a:cubicBezTo>
                    <a:cubicBezTo>
                      <a:pt x="3191945" y="1409443"/>
                      <a:pt x="3210769" y="1428258"/>
                      <a:pt x="3236438" y="1428258"/>
                    </a:cubicBezTo>
                    <a:cubicBezTo>
                      <a:pt x="4723507" y="1428258"/>
                      <a:pt x="4723507" y="1428258"/>
                      <a:pt x="4723507" y="1428258"/>
                    </a:cubicBezTo>
                    <a:cubicBezTo>
                      <a:pt x="4749176" y="1428258"/>
                      <a:pt x="4768000" y="1409443"/>
                      <a:pt x="4768000" y="1383786"/>
                    </a:cubicBezTo>
                    <a:cubicBezTo>
                      <a:pt x="4768000" y="51315"/>
                      <a:pt x="4768000" y="51315"/>
                      <a:pt x="4768000" y="51315"/>
                    </a:cubicBezTo>
                    <a:cubicBezTo>
                      <a:pt x="4768000" y="23947"/>
                      <a:pt x="4791957" y="0"/>
                      <a:pt x="481933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sv-S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sv-SE">
                  <a:ln>
                    <a:solidFill>
                      <a:schemeClr val="tx2"/>
                    </a:solidFill>
                  </a:ln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2272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19250" y="323613"/>
            <a:ext cx="6935788" cy="50125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619250" y="1066801"/>
            <a:ext cx="6935788" cy="317896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CFCB38AA-14D0-4B67-BE5B-608C5A8A7489}" type="datetimeFigureOut">
              <a:rPr lang="sv-SE" smtClean="0"/>
              <a:pPr/>
              <a:t>2021-11-01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400" y="4724617"/>
            <a:ext cx="531863" cy="273844"/>
          </a:xfrm>
        </p:spPr>
        <p:txBody>
          <a:bodyPr/>
          <a:lstStyle>
            <a:lvl1pPr>
              <a:defRPr sz="1100"/>
            </a:lvl1pPr>
          </a:lstStyle>
          <a:p>
            <a:fld id="{680D72F4-1C41-4187-A4BC-492CF086CF4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4773106"/>
            <a:ext cx="2895600" cy="273844"/>
          </a:xfrm>
        </p:spPr>
        <p:txBody>
          <a:bodyPr lIns="0" tIns="0" rIns="0" bIns="0" anchor="t" anchorCtr="0"/>
          <a:lstStyle>
            <a:lvl1pPr algn="l">
              <a:lnSpc>
                <a:spcPts val="900"/>
              </a:lnSpc>
              <a:defRPr sz="1100" b="1"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55528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619250" y="1066801"/>
            <a:ext cx="3312790" cy="317896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5226050" y="1066801"/>
            <a:ext cx="3328988" cy="3178968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1619250" y="323613"/>
            <a:ext cx="6935788" cy="50125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80112" y="4716382"/>
            <a:ext cx="2133600" cy="273844"/>
          </a:xfrm>
        </p:spPr>
        <p:txBody>
          <a:bodyPr/>
          <a:lstStyle>
            <a:lvl1pPr>
              <a:defRPr sz="1100"/>
            </a:lvl1pPr>
          </a:lstStyle>
          <a:p>
            <a:fld id="{CFCB38AA-14D0-4B67-BE5B-608C5A8A7489}" type="datetimeFigureOut">
              <a:rPr lang="sv-SE" smtClean="0"/>
              <a:pPr/>
              <a:t>2021-11-01</a:t>
            </a:fld>
            <a:endParaRPr lang="sv-SE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400" y="4724617"/>
            <a:ext cx="531863" cy="273844"/>
          </a:xfrm>
        </p:spPr>
        <p:txBody>
          <a:bodyPr/>
          <a:lstStyle>
            <a:lvl1pPr>
              <a:defRPr sz="1100"/>
            </a:lvl1pPr>
          </a:lstStyle>
          <a:p>
            <a:fld id="{680D72F4-1C41-4187-A4BC-492CF086CF4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4773106"/>
            <a:ext cx="2895600" cy="273844"/>
          </a:xfrm>
        </p:spPr>
        <p:txBody>
          <a:bodyPr lIns="0" tIns="0" rIns="0" bIns="0" anchor="t" anchorCtr="0"/>
          <a:lstStyle>
            <a:lvl1pPr algn="l">
              <a:lnSpc>
                <a:spcPts val="900"/>
              </a:lnSpc>
              <a:defRPr sz="1100" b="1"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420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619250" y="1066801"/>
            <a:ext cx="3312790" cy="317896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Platshållare för diagram 7"/>
          <p:cNvSpPr>
            <a:spLocks noGrp="1"/>
          </p:cNvSpPr>
          <p:nvPr>
            <p:ph type="chart" sz="quarter" idx="13"/>
          </p:nvPr>
        </p:nvSpPr>
        <p:spPr>
          <a:xfrm>
            <a:off x="5226050" y="1066802"/>
            <a:ext cx="3328988" cy="3178968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1619250" y="323613"/>
            <a:ext cx="6935788" cy="50125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80112" y="4716382"/>
            <a:ext cx="2133600" cy="273844"/>
          </a:xfrm>
        </p:spPr>
        <p:txBody>
          <a:bodyPr/>
          <a:lstStyle>
            <a:lvl1pPr>
              <a:defRPr sz="1100"/>
            </a:lvl1pPr>
          </a:lstStyle>
          <a:p>
            <a:fld id="{CFCB38AA-14D0-4B67-BE5B-608C5A8A7489}" type="datetimeFigureOut">
              <a:rPr lang="sv-SE" smtClean="0"/>
              <a:pPr/>
              <a:t>2021-11-01</a:t>
            </a:fld>
            <a:endParaRPr lang="sv-SE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400" y="4724617"/>
            <a:ext cx="531863" cy="273844"/>
          </a:xfrm>
        </p:spPr>
        <p:txBody>
          <a:bodyPr/>
          <a:lstStyle>
            <a:lvl1pPr>
              <a:defRPr sz="1100"/>
            </a:lvl1pPr>
          </a:lstStyle>
          <a:p>
            <a:fld id="{680D72F4-1C41-4187-A4BC-492CF086CF4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4773106"/>
            <a:ext cx="2895600" cy="273844"/>
          </a:xfrm>
        </p:spPr>
        <p:txBody>
          <a:bodyPr lIns="0" tIns="0" rIns="0" bIns="0" anchor="t" anchorCtr="0"/>
          <a:lstStyle>
            <a:lvl1pPr algn="l">
              <a:lnSpc>
                <a:spcPts val="900"/>
              </a:lnSpc>
              <a:defRPr sz="1100" b="1"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11495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5226050" y="1066801"/>
            <a:ext cx="3328988" cy="317896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8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1619250" y="1066801"/>
            <a:ext cx="3328988" cy="317896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1" name="Rubrik 1"/>
          <p:cNvSpPr>
            <a:spLocks noGrp="1"/>
          </p:cNvSpPr>
          <p:nvPr>
            <p:ph type="title"/>
          </p:nvPr>
        </p:nvSpPr>
        <p:spPr>
          <a:xfrm>
            <a:off x="1619250" y="323613"/>
            <a:ext cx="6935788" cy="50125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80112" y="4716382"/>
            <a:ext cx="2133600" cy="273844"/>
          </a:xfrm>
        </p:spPr>
        <p:txBody>
          <a:bodyPr/>
          <a:lstStyle>
            <a:lvl1pPr>
              <a:defRPr sz="1100"/>
            </a:lvl1pPr>
          </a:lstStyle>
          <a:p>
            <a:fld id="{CFCB38AA-14D0-4B67-BE5B-608C5A8A7489}" type="datetimeFigureOut">
              <a:rPr lang="sv-SE" smtClean="0"/>
              <a:pPr/>
              <a:t>2021-11-01</a:t>
            </a:fld>
            <a:endParaRPr lang="sv-SE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400" y="4724617"/>
            <a:ext cx="531863" cy="273844"/>
          </a:xfrm>
        </p:spPr>
        <p:txBody>
          <a:bodyPr/>
          <a:lstStyle>
            <a:lvl1pPr>
              <a:defRPr sz="1100"/>
            </a:lvl1pPr>
          </a:lstStyle>
          <a:p>
            <a:fld id="{680D72F4-1C41-4187-A4BC-492CF086CF4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4773106"/>
            <a:ext cx="2895600" cy="273844"/>
          </a:xfrm>
        </p:spPr>
        <p:txBody>
          <a:bodyPr lIns="0" tIns="0" rIns="0" bIns="0" anchor="t" anchorCtr="0"/>
          <a:lstStyle>
            <a:lvl1pPr algn="l">
              <a:lnSpc>
                <a:spcPts val="900"/>
              </a:lnSpc>
              <a:defRPr sz="1100" b="1"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0736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-3580" y="1069181"/>
            <a:ext cx="9147580" cy="3659428"/>
          </a:xfrm>
          <a:custGeom>
            <a:avLst/>
            <a:gdLst>
              <a:gd name="connsiteX0" fmla="*/ 708568 w 9144000"/>
              <a:gd name="connsiteY0" fmla="*/ 0 h 4251325"/>
              <a:gd name="connsiteX1" fmla="*/ 9144000 w 9144000"/>
              <a:gd name="connsiteY1" fmla="*/ 0 h 4251325"/>
              <a:gd name="connsiteX2" fmla="*/ 9144000 w 9144000"/>
              <a:gd name="connsiteY2" fmla="*/ 0 h 4251325"/>
              <a:gd name="connsiteX3" fmla="*/ 9144000 w 9144000"/>
              <a:gd name="connsiteY3" fmla="*/ 3542757 h 4251325"/>
              <a:gd name="connsiteX4" fmla="*/ 8435432 w 9144000"/>
              <a:gd name="connsiteY4" fmla="*/ 4251325 h 4251325"/>
              <a:gd name="connsiteX5" fmla="*/ 0 w 9144000"/>
              <a:gd name="connsiteY5" fmla="*/ 4251325 h 4251325"/>
              <a:gd name="connsiteX6" fmla="*/ 0 w 9144000"/>
              <a:gd name="connsiteY6" fmla="*/ 4251325 h 4251325"/>
              <a:gd name="connsiteX7" fmla="*/ 0 w 9144000"/>
              <a:gd name="connsiteY7" fmla="*/ 708568 h 4251325"/>
              <a:gd name="connsiteX8" fmla="*/ 708568 w 9144000"/>
              <a:gd name="connsiteY8" fmla="*/ 0 h 4251325"/>
              <a:gd name="connsiteX0" fmla="*/ 180030 w 9301262"/>
              <a:gd name="connsiteY0" fmla="*/ 0 h 4260850"/>
              <a:gd name="connsiteX1" fmla="*/ 9301262 w 9301262"/>
              <a:gd name="connsiteY1" fmla="*/ 9525 h 4260850"/>
              <a:gd name="connsiteX2" fmla="*/ 9301262 w 9301262"/>
              <a:gd name="connsiteY2" fmla="*/ 9525 h 4260850"/>
              <a:gd name="connsiteX3" fmla="*/ 9301262 w 9301262"/>
              <a:gd name="connsiteY3" fmla="*/ 3552282 h 4260850"/>
              <a:gd name="connsiteX4" fmla="*/ 8592694 w 9301262"/>
              <a:gd name="connsiteY4" fmla="*/ 4260850 h 4260850"/>
              <a:gd name="connsiteX5" fmla="*/ 157262 w 9301262"/>
              <a:gd name="connsiteY5" fmla="*/ 4260850 h 4260850"/>
              <a:gd name="connsiteX6" fmla="*/ 157262 w 9301262"/>
              <a:gd name="connsiteY6" fmla="*/ 4260850 h 4260850"/>
              <a:gd name="connsiteX7" fmla="*/ 157262 w 9301262"/>
              <a:gd name="connsiteY7" fmla="*/ 718093 h 4260850"/>
              <a:gd name="connsiteX8" fmla="*/ 180030 w 9301262"/>
              <a:gd name="connsiteY8" fmla="*/ 0 h 4260850"/>
              <a:gd name="connsiteX0" fmla="*/ 23406 w 9144638"/>
              <a:gd name="connsiteY0" fmla="*/ 0 h 4260850"/>
              <a:gd name="connsiteX1" fmla="*/ 9144638 w 9144638"/>
              <a:gd name="connsiteY1" fmla="*/ 9525 h 4260850"/>
              <a:gd name="connsiteX2" fmla="*/ 9144638 w 9144638"/>
              <a:gd name="connsiteY2" fmla="*/ 9525 h 4260850"/>
              <a:gd name="connsiteX3" fmla="*/ 9144638 w 9144638"/>
              <a:gd name="connsiteY3" fmla="*/ 3552282 h 4260850"/>
              <a:gd name="connsiteX4" fmla="*/ 8436070 w 9144638"/>
              <a:gd name="connsiteY4" fmla="*/ 4260850 h 4260850"/>
              <a:gd name="connsiteX5" fmla="*/ 638 w 9144638"/>
              <a:gd name="connsiteY5" fmla="*/ 4260850 h 4260850"/>
              <a:gd name="connsiteX6" fmla="*/ 638 w 9144638"/>
              <a:gd name="connsiteY6" fmla="*/ 4260850 h 4260850"/>
              <a:gd name="connsiteX7" fmla="*/ 638 w 9144638"/>
              <a:gd name="connsiteY7" fmla="*/ 718093 h 4260850"/>
              <a:gd name="connsiteX8" fmla="*/ 23406 w 9144638"/>
              <a:gd name="connsiteY8" fmla="*/ 0 h 4260850"/>
              <a:gd name="connsiteX0" fmla="*/ 11705 w 9161512"/>
              <a:gd name="connsiteY0" fmla="*/ 9525 h 4251325"/>
              <a:gd name="connsiteX1" fmla="*/ 9161512 w 9161512"/>
              <a:gd name="connsiteY1" fmla="*/ 0 h 4251325"/>
              <a:gd name="connsiteX2" fmla="*/ 9161512 w 9161512"/>
              <a:gd name="connsiteY2" fmla="*/ 0 h 4251325"/>
              <a:gd name="connsiteX3" fmla="*/ 9161512 w 9161512"/>
              <a:gd name="connsiteY3" fmla="*/ 3542757 h 4251325"/>
              <a:gd name="connsiteX4" fmla="*/ 8452944 w 9161512"/>
              <a:gd name="connsiteY4" fmla="*/ 4251325 h 4251325"/>
              <a:gd name="connsiteX5" fmla="*/ 17512 w 9161512"/>
              <a:gd name="connsiteY5" fmla="*/ 4251325 h 4251325"/>
              <a:gd name="connsiteX6" fmla="*/ 17512 w 9161512"/>
              <a:gd name="connsiteY6" fmla="*/ 4251325 h 4251325"/>
              <a:gd name="connsiteX7" fmla="*/ 17512 w 9161512"/>
              <a:gd name="connsiteY7" fmla="*/ 708568 h 4251325"/>
              <a:gd name="connsiteX8" fmla="*/ 11705 w 9161512"/>
              <a:gd name="connsiteY8" fmla="*/ 9525 h 4251325"/>
              <a:gd name="connsiteX0" fmla="*/ 69 w 9149876"/>
              <a:gd name="connsiteY0" fmla="*/ 9525 h 4251325"/>
              <a:gd name="connsiteX1" fmla="*/ 9149876 w 9149876"/>
              <a:gd name="connsiteY1" fmla="*/ 0 h 4251325"/>
              <a:gd name="connsiteX2" fmla="*/ 9149876 w 9149876"/>
              <a:gd name="connsiteY2" fmla="*/ 0 h 4251325"/>
              <a:gd name="connsiteX3" fmla="*/ 9149876 w 9149876"/>
              <a:gd name="connsiteY3" fmla="*/ 3542757 h 4251325"/>
              <a:gd name="connsiteX4" fmla="*/ 8441308 w 9149876"/>
              <a:gd name="connsiteY4" fmla="*/ 4251325 h 4251325"/>
              <a:gd name="connsiteX5" fmla="*/ 5876 w 9149876"/>
              <a:gd name="connsiteY5" fmla="*/ 4251325 h 4251325"/>
              <a:gd name="connsiteX6" fmla="*/ 5876 w 9149876"/>
              <a:gd name="connsiteY6" fmla="*/ 4251325 h 4251325"/>
              <a:gd name="connsiteX7" fmla="*/ 5876 w 9149876"/>
              <a:gd name="connsiteY7" fmla="*/ 708568 h 4251325"/>
              <a:gd name="connsiteX8" fmla="*/ 69 w 9149876"/>
              <a:gd name="connsiteY8" fmla="*/ 9525 h 4251325"/>
              <a:gd name="connsiteX0" fmla="*/ 69 w 9149876"/>
              <a:gd name="connsiteY0" fmla="*/ 9525 h 4251325"/>
              <a:gd name="connsiteX1" fmla="*/ 9149876 w 9149876"/>
              <a:gd name="connsiteY1" fmla="*/ 0 h 4251325"/>
              <a:gd name="connsiteX2" fmla="*/ 9149876 w 9149876"/>
              <a:gd name="connsiteY2" fmla="*/ 0 h 4251325"/>
              <a:gd name="connsiteX3" fmla="*/ 9149876 w 9149876"/>
              <a:gd name="connsiteY3" fmla="*/ 3542757 h 4251325"/>
              <a:gd name="connsiteX4" fmla="*/ 1316608 w 9149876"/>
              <a:gd name="connsiteY4" fmla="*/ 3946525 h 4251325"/>
              <a:gd name="connsiteX5" fmla="*/ 5876 w 9149876"/>
              <a:gd name="connsiteY5" fmla="*/ 4251325 h 4251325"/>
              <a:gd name="connsiteX6" fmla="*/ 5876 w 9149876"/>
              <a:gd name="connsiteY6" fmla="*/ 4251325 h 4251325"/>
              <a:gd name="connsiteX7" fmla="*/ 5876 w 9149876"/>
              <a:gd name="connsiteY7" fmla="*/ 708568 h 4251325"/>
              <a:gd name="connsiteX8" fmla="*/ 69 w 9149876"/>
              <a:gd name="connsiteY8" fmla="*/ 9525 h 4251325"/>
              <a:gd name="connsiteX0" fmla="*/ 69 w 9149876"/>
              <a:gd name="connsiteY0" fmla="*/ 9525 h 4257675"/>
              <a:gd name="connsiteX1" fmla="*/ 9149876 w 9149876"/>
              <a:gd name="connsiteY1" fmla="*/ 0 h 4257675"/>
              <a:gd name="connsiteX2" fmla="*/ 9149876 w 9149876"/>
              <a:gd name="connsiteY2" fmla="*/ 0 h 4257675"/>
              <a:gd name="connsiteX3" fmla="*/ 9149876 w 9149876"/>
              <a:gd name="connsiteY3" fmla="*/ 3542757 h 4257675"/>
              <a:gd name="connsiteX4" fmla="*/ 1316608 w 9149876"/>
              <a:gd name="connsiteY4" fmla="*/ 3946525 h 4257675"/>
              <a:gd name="connsiteX5" fmla="*/ 1177451 w 9149876"/>
              <a:gd name="connsiteY5" fmla="*/ 4257675 h 4257675"/>
              <a:gd name="connsiteX6" fmla="*/ 5876 w 9149876"/>
              <a:gd name="connsiteY6" fmla="*/ 4251325 h 4257675"/>
              <a:gd name="connsiteX7" fmla="*/ 5876 w 9149876"/>
              <a:gd name="connsiteY7" fmla="*/ 4251325 h 4257675"/>
              <a:gd name="connsiteX8" fmla="*/ 5876 w 9149876"/>
              <a:gd name="connsiteY8" fmla="*/ 708568 h 4257675"/>
              <a:gd name="connsiteX9" fmla="*/ 69 w 9149876"/>
              <a:gd name="connsiteY9" fmla="*/ 9525 h 4257675"/>
              <a:gd name="connsiteX0" fmla="*/ 69 w 9149876"/>
              <a:gd name="connsiteY0" fmla="*/ 9525 h 4257675"/>
              <a:gd name="connsiteX1" fmla="*/ 9149876 w 9149876"/>
              <a:gd name="connsiteY1" fmla="*/ 0 h 4257675"/>
              <a:gd name="connsiteX2" fmla="*/ 9149876 w 9149876"/>
              <a:gd name="connsiteY2" fmla="*/ 0 h 4257675"/>
              <a:gd name="connsiteX3" fmla="*/ 9149876 w 9149876"/>
              <a:gd name="connsiteY3" fmla="*/ 3895182 h 4257675"/>
              <a:gd name="connsiteX4" fmla="*/ 1316608 w 9149876"/>
              <a:gd name="connsiteY4" fmla="*/ 3946525 h 4257675"/>
              <a:gd name="connsiteX5" fmla="*/ 1177451 w 9149876"/>
              <a:gd name="connsiteY5" fmla="*/ 4257675 h 4257675"/>
              <a:gd name="connsiteX6" fmla="*/ 5876 w 9149876"/>
              <a:gd name="connsiteY6" fmla="*/ 4251325 h 4257675"/>
              <a:gd name="connsiteX7" fmla="*/ 5876 w 9149876"/>
              <a:gd name="connsiteY7" fmla="*/ 4251325 h 4257675"/>
              <a:gd name="connsiteX8" fmla="*/ 5876 w 9149876"/>
              <a:gd name="connsiteY8" fmla="*/ 708568 h 4257675"/>
              <a:gd name="connsiteX9" fmla="*/ 69 w 9149876"/>
              <a:gd name="connsiteY9" fmla="*/ 9525 h 4257675"/>
              <a:gd name="connsiteX0" fmla="*/ 69 w 9149876"/>
              <a:gd name="connsiteY0" fmla="*/ 9525 h 4257675"/>
              <a:gd name="connsiteX1" fmla="*/ 9149876 w 9149876"/>
              <a:gd name="connsiteY1" fmla="*/ 0 h 4257675"/>
              <a:gd name="connsiteX2" fmla="*/ 9149876 w 9149876"/>
              <a:gd name="connsiteY2" fmla="*/ 0 h 4257675"/>
              <a:gd name="connsiteX3" fmla="*/ 9149876 w 9149876"/>
              <a:gd name="connsiteY3" fmla="*/ 3895182 h 4257675"/>
              <a:gd name="connsiteX4" fmla="*/ 1316608 w 9149876"/>
              <a:gd name="connsiteY4" fmla="*/ 3946525 h 4257675"/>
              <a:gd name="connsiteX5" fmla="*/ 1177451 w 9149876"/>
              <a:gd name="connsiteY5" fmla="*/ 4257675 h 4257675"/>
              <a:gd name="connsiteX6" fmla="*/ 5876 w 9149876"/>
              <a:gd name="connsiteY6" fmla="*/ 4251325 h 4257675"/>
              <a:gd name="connsiteX7" fmla="*/ 5876 w 9149876"/>
              <a:gd name="connsiteY7" fmla="*/ 4251325 h 4257675"/>
              <a:gd name="connsiteX8" fmla="*/ 5876 w 9149876"/>
              <a:gd name="connsiteY8" fmla="*/ 708568 h 4257675"/>
              <a:gd name="connsiteX9" fmla="*/ 69 w 9149876"/>
              <a:gd name="connsiteY9" fmla="*/ 9525 h 4257675"/>
              <a:gd name="connsiteX0" fmla="*/ 69 w 9149876"/>
              <a:gd name="connsiteY0" fmla="*/ 9525 h 4257675"/>
              <a:gd name="connsiteX1" fmla="*/ 9149876 w 9149876"/>
              <a:gd name="connsiteY1" fmla="*/ 0 h 4257675"/>
              <a:gd name="connsiteX2" fmla="*/ 9149876 w 9149876"/>
              <a:gd name="connsiteY2" fmla="*/ 0 h 4257675"/>
              <a:gd name="connsiteX3" fmla="*/ 9149876 w 9149876"/>
              <a:gd name="connsiteY3" fmla="*/ 3923757 h 4257675"/>
              <a:gd name="connsiteX4" fmla="*/ 1316608 w 9149876"/>
              <a:gd name="connsiteY4" fmla="*/ 3946525 h 4257675"/>
              <a:gd name="connsiteX5" fmla="*/ 1177451 w 9149876"/>
              <a:gd name="connsiteY5" fmla="*/ 4257675 h 4257675"/>
              <a:gd name="connsiteX6" fmla="*/ 5876 w 9149876"/>
              <a:gd name="connsiteY6" fmla="*/ 4251325 h 4257675"/>
              <a:gd name="connsiteX7" fmla="*/ 5876 w 9149876"/>
              <a:gd name="connsiteY7" fmla="*/ 4251325 h 4257675"/>
              <a:gd name="connsiteX8" fmla="*/ 5876 w 9149876"/>
              <a:gd name="connsiteY8" fmla="*/ 708568 h 4257675"/>
              <a:gd name="connsiteX9" fmla="*/ 69 w 9149876"/>
              <a:gd name="connsiteY9" fmla="*/ 9525 h 4257675"/>
              <a:gd name="connsiteX0" fmla="*/ 69 w 9149876"/>
              <a:gd name="connsiteY0" fmla="*/ 9525 h 4257675"/>
              <a:gd name="connsiteX1" fmla="*/ 9149876 w 9149876"/>
              <a:gd name="connsiteY1" fmla="*/ 0 h 4257675"/>
              <a:gd name="connsiteX2" fmla="*/ 9149876 w 9149876"/>
              <a:gd name="connsiteY2" fmla="*/ 0 h 4257675"/>
              <a:gd name="connsiteX3" fmla="*/ 9149876 w 9149876"/>
              <a:gd name="connsiteY3" fmla="*/ 3923757 h 4257675"/>
              <a:gd name="connsiteX4" fmla="*/ 1316608 w 9149876"/>
              <a:gd name="connsiteY4" fmla="*/ 3946525 h 4257675"/>
              <a:gd name="connsiteX5" fmla="*/ 1177451 w 9149876"/>
              <a:gd name="connsiteY5" fmla="*/ 4257675 h 4257675"/>
              <a:gd name="connsiteX6" fmla="*/ 5876 w 9149876"/>
              <a:gd name="connsiteY6" fmla="*/ 4251325 h 4257675"/>
              <a:gd name="connsiteX7" fmla="*/ 5876 w 9149876"/>
              <a:gd name="connsiteY7" fmla="*/ 4251325 h 4257675"/>
              <a:gd name="connsiteX8" fmla="*/ 5876 w 9149876"/>
              <a:gd name="connsiteY8" fmla="*/ 708568 h 4257675"/>
              <a:gd name="connsiteX9" fmla="*/ 69 w 9149876"/>
              <a:gd name="connsiteY9" fmla="*/ 9525 h 4257675"/>
              <a:gd name="connsiteX0" fmla="*/ 6893 w 9156700"/>
              <a:gd name="connsiteY0" fmla="*/ 9525 h 4270375"/>
              <a:gd name="connsiteX1" fmla="*/ 9156700 w 9156700"/>
              <a:gd name="connsiteY1" fmla="*/ 0 h 4270375"/>
              <a:gd name="connsiteX2" fmla="*/ 9156700 w 9156700"/>
              <a:gd name="connsiteY2" fmla="*/ 0 h 4270375"/>
              <a:gd name="connsiteX3" fmla="*/ 9156700 w 9156700"/>
              <a:gd name="connsiteY3" fmla="*/ 3923757 h 4270375"/>
              <a:gd name="connsiteX4" fmla="*/ 1323432 w 9156700"/>
              <a:gd name="connsiteY4" fmla="*/ 3946525 h 4270375"/>
              <a:gd name="connsiteX5" fmla="*/ 1184275 w 9156700"/>
              <a:gd name="connsiteY5" fmla="*/ 4257675 h 4270375"/>
              <a:gd name="connsiteX6" fmla="*/ 12700 w 9156700"/>
              <a:gd name="connsiteY6" fmla="*/ 4251325 h 4270375"/>
              <a:gd name="connsiteX7" fmla="*/ 0 w 9156700"/>
              <a:gd name="connsiteY7" fmla="*/ 4270375 h 4270375"/>
              <a:gd name="connsiteX8" fmla="*/ 12700 w 9156700"/>
              <a:gd name="connsiteY8" fmla="*/ 708568 h 4270375"/>
              <a:gd name="connsiteX9" fmla="*/ 6893 w 9156700"/>
              <a:gd name="connsiteY9" fmla="*/ 9525 h 4270375"/>
              <a:gd name="connsiteX0" fmla="*/ 6893 w 9156700"/>
              <a:gd name="connsiteY0" fmla="*/ 9525 h 4270375"/>
              <a:gd name="connsiteX1" fmla="*/ 9156700 w 9156700"/>
              <a:gd name="connsiteY1" fmla="*/ 0 h 4270375"/>
              <a:gd name="connsiteX2" fmla="*/ 9156700 w 9156700"/>
              <a:gd name="connsiteY2" fmla="*/ 0 h 4270375"/>
              <a:gd name="connsiteX3" fmla="*/ 9156700 w 9156700"/>
              <a:gd name="connsiteY3" fmla="*/ 3923757 h 4270375"/>
              <a:gd name="connsiteX4" fmla="*/ 1342482 w 9156700"/>
              <a:gd name="connsiteY4" fmla="*/ 3908425 h 4270375"/>
              <a:gd name="connsiteX5" fmla="*/ 1184275 w 9156700"/>
              <a:gd name="connsiteY5" fmla="*/ 4257675 h 4270375"/>
              <a:gd name="connsiteX6" fmla="*/ 12700 w 9156700"/>
              <a:gd name="connsiteY6" fmla="*/ 4251325 h 4270375"/>
              <a:gd name="connsiteX7" fmla="*/ 0 w 9156700"/>
              <a:gd name="connsiteY7" fmla="*/ 4270375 h 4270375"/>
              <a:gd name="connsiteX8" fmla="*/ 12700 w 9156700"/>
              <a:gd name="connsiteY8" fmla="*/ 708568 h 4270375"/>
              <a:gd name="connsiteX9" fmla="*/ 6893 w 9156700"/>
              <a:gd name="connsiteY9" fmla="*/ 9525 h 4270375"/>
              <a:gd name="connsiteX0" fmla="*/ 6893 w 9156700"/>
              <a:gd name="connsiteY0" fmla="*/ 9525 h 4270375"/>
              <a:gd name="connsiteX1" fmla="*/ 9156700 w 9156700"/>
              <a:gd name="connsiteY1" fmla="*/ 0 h 4270375"/>
              <a:gd name="connsiteX2" fmla="*/ 9156700 w 9156700"/>
              <a:gd name="connsiteY2" fmla="*/ 0 h 4270375"/>
              <a:gd name="connsiteX3" fmla="*/ 9156700 w 9156700"/>
              <a:gd name="connsiteY3" fmla="*/ 3923757 h 4270375"/>
              <a:gd name="connsiteX4" fmla="*/ 1342482 w 9156700"/>
              <a:gd name="connsiteY4" fmla="*/ 3908425 h 4270375"/>
              <a:gd name="connsiteX5" fmla="*/ 1190625 w 9156700"/>
              <a:gd name="connsiteY5" fmla="*/ 4264025 h 4270375"/>
              <a:gd name="connsiteX6" fmla="*/ 12700 w 9156700"/>
              <a:gd name="connsiteY6" fmla="*/ 4251325 h 4270375"/>
              <a:gd name="connsiteX7" fmla="*/ 0 w 9156700"/>
              <a:gd name="connsiteY7" fmla="*/ 4270375 h 4270375"/>
              <a:gd name="connsiteX8" fmla="*/ 12700 w 9156700"/>
              <a:gd name="connsiteY8" fmla="*/ 708568 h 4270375"/>
              <a:gd name="connsiteX9" fmla="*/ 6893 w 9156700"/>
              <a:gd name="connsiteY9" fmla="*/ 9525 h 4270375"/>
              <a:gd name="connsiteX0" fmla="*/ 6893 w 9156700"/>
              <a:gd name="connsiteY0" fmla="*/ 9525 h 4270375"/>
              <a:gd name="connsiteX1" fmla="*/ 9156700 w 9156700"/>
              <a:gd name="connsiteY1" fmla="*/ 0 h 4270375"/>
              <a:gd name="connsiteX2" fmla="*/ 9156700 w 9156700"/>
              <a:gd name="connsiteY2" fmla="*/ 0 h 4270375"/>
              <a:gd name="connsiteX3" fmla="*/ 9156700 w 9156700"/>
              <a:gd name="connsiteY3" fmla="*/ 3923757 h 4270375"/>
              <a:gd name="connsiteX4" fmla="*/ 1342482 w 9156700"/>
              <a:gd name="connsiteY4" fmla="*/ 3908425 h 4270375"/>
              <a:gd name="connsiteX5" fmla="*/ 1190625 w 9156700"/>
              <a:gd name="connsiteY5" fmla="*/ 4264025 h 4270375"/>
              <a:gd name="connsiteX6" fmla="*/ 0 w 9156700"/>
              <a:gd name="connsiteY6" fmla="*/ 4270375 h 4270375"/>
              <a:gd name="connsiteX7" fmla="*/ 12700 w 9156700"/>
              <a:gd name="connsiteY7" fmla="*/ 708568 h 4270375"/>
              <a:gd name="connsiteX8" fmla="*/ 6893 w 9156700"/>
              <a:gd name="connsiteY8" fmla="*/ 9525 h 4270375"/>
              <a:gd name="connsiteX0" fmla="*/ 6893 w 9156700"/>
              <a:gd name="connsiteY0" fmla="*/ 9525 h 4264025"/>
              <a:gd name="connsiteX1" fmla="*/ 9156700 w 9156700"/>
              <a:gd name="connsiteY1" fmla="*/ 0 h 4264025"/>
              <a:gd name="connsiteX2" fmla="*/ 9156700 w 9156700"/>
              <a:gd name="connsiteY2" fmla="*/ 0 h 4264025"/>
              <a:gd name="connsiteX3" fmla="*/ 9156700 w 9156700"/>
              <a:gd name="connsiteY3" fmla="*/ 3923757 h 4264025"/>
              <a:gd name="connsiteX4" fmla="*/ 1342482 w 9156700"/>
              <a:gd name="connsiteY4" fmla="*/ 3908425 h 4264025"/>
              <a:gd name="connsiteX5" fmla="*/ 1190625 w 9156700"/>
              <a:gd name="connsiteY5" fmla="*/ 4264025 h 4264025"/>
              <a:gd name="connsiteX6" fmla="*/ 0 w 9156700"/>
              <a:gd name="connsiteY6" fmla="*/ 4257675 h 4264025"/>
              <a:gd name="connsiteX7" fmla="*/ 12700 w 9156700"/>
              <a:gd name="connsiteY7" fmla="*/ 708568 h 4264025"/>
              <a:gd name="connsiteX8" fmla="*/ 6893 w 9156700"/>
              <a:gd name="connsiteY8" fmla="*/ 9525 h 4264025"/>
              <a:gd name="connsiteX0" fmla="*/ 6893 w 9156700"/>
              <a:gd name="connsiteY0" fmla="*/ 9525 h 4264025"/>
              <a:gd name="connsiteX1" fmla="*/ 9156700 w 9156700"/>
              <a:gd name="connsiteY1" fmla="*/ 0 h 4264025"/>
              <a:gd name="connsiteX2" fmla="*/ 9156700 w 9156700"/>
              <a:gd name="connsiteY2" fmla="*/ 0 h 4264025"/>
              <a:gd name="connsiteX3" fmla="*/ 9156700 w 9156700"/>
              <a:gd name="connsiteY3" fmla="*/ 3923757 h 4264025"/>
              <a:gd name="connsiteX4" fmla="*/ 1342482 w 9156700"/>
              <a:gd name="connsiteY4" fmla="*/ 3921125 h 4264025"/>
              <a:gd name="connsiteX5" fmla="*/ 1190625 w 9156700"/>
              <a:gd name="connsiteY5" fmla="*/ 4264025 h 4264025"/>
              <a:gd name="connsiteX6" fmla="*/ 0 w 9156700"/>
              <a:gd name="connsiteY6" fmla="*/ 4257675 h 4264025"/>
              <a:gd name="connsiteX7" fmla="*/ 12700 w 9156700"/>
              <a:gd name="connsiteY7" fmla="*/ 708568 h 4264025"/>
              <a:gd name="connsiteX8" fmla="*/ 6893 w 9156700"/>
              <a:gd name="connsiteY8" fmla="*/ 9525 h 4264025"/>
              <a:gd name="connsiteX0" fmla="*/ 6893 w 9156700"/>
              <a:gd name="connsiteY0" fmla="*/ 9525 h 4283160"/>
              <a:gd name="connsiteX1" fmla="*/ 9156700 w 9156700"/>
              <a:gd name="connsiteY1" fmla="*/ 0 h 4283160"/>
              <a:gd name="connsiteX2" fmla="*/ 9156700 w 9156700"/>
              <a:gd name="connsiteY2" fmla="*/ 0 h 4283160"/>
              <a:gd name="connsiteX3" fmla="*/ 9156700 w 9156700"/>
              <a:gd name="connsiteY3" fmla="*/ 3923757 h 4283160"/>
              <a:gd name="connsiteX4" fmla="*/ 1342482 w 9156700"/>
              <a:gd name="connsiteY4" fmla="*/ 3921125 h 4283160"/>
              <a:gd name="connsiteX5" fmla="*/ 1203325 w 9156700"/>
              <a:gd name="connsiteY5" fmla="*/ 4283160 h 4283160"/>
              <a:gd name="connsiteX6" fmla="*/ 0 w 9156700"/>
              <a:gd name="connsiteY6" fmla="*/ 4257675 h 4283160"/>
              <a:gd name="connsiteX7" fmla="*/ 12700 w 9156700"/>
              <a:gd name="connsiteY7" fmla="*/ 708568 h 4283160"/>
              <a:gd name="connsiteX8" fmla="*/ 6893 w 9156700"/>
              <a:gd name="connsiteY8" fmla="*/ 9525 h 4283160"/>
              <a:gd name="connsiteX0" fmla="*/ 13243 w 9163050"/>
              <a:gd name="connsiteY0" fmla="*/ 9525 h 4295946"/>
              <a:gd name="connsiteX1" fmla="*/ 9163050 w 9163050"/>
              <a:gd name="connsiteY1" fmla="*/ 0 h 4295946"/>
              <a:gd name="connsiteX2" fmla="*/ 9163050 w 9163050"/>
              <a:gd name="connsiteY2" fmla="*/ 0 h 4295946"/>
              <a:gd name="connsiteX3" fmla="*/ 9163050 w 9163050"/>
              <a:gd name="connsiteY3" fmla="*/ 3923757 h 4295946"/>
              <a:gd name="connsiteX4" fmla="*/ 1348832 w 9163050"/>
              <a:gd name="connsiteY4" fmla="*/ 3921125 h 4295946"/>
              <a:gd name="connsiteX5" fmla="*/ 1209675 w 9163050"/>
              <a:gd name="connsiteY5" fmla="*/ 4283160 h 4295946"/>
              <a:gd name="connsiteX6" fmla="*/ 0 w 9163050"/>
              <a:gd name="connsiteY6" fmla="*/ 4295946 h 4295946"/>
              <a:gd name="connsiteX7" fmla="*/ 19050 w 9163050"/>
              <a:gd name="connsiteY7" fmla="*/ 708568 h 4295946"/>
              <a:gd name="connsiteX8" fmla="*/ 13243 w 9163050"/>
              <a:gd name="connsiteY8" fmla="*/ 9525 h 4295946"/>
              <a:gd name="connsiteX0" fmla="*/ 6893 w 9156700"/>
              <a:gd name="connsiteY0" fmla="*/ 9525 h 4283160"/>
              <a:gd name="connsiteX1" fmla="*/ 9156700 w 9156700"/>
              <a:gd name="connsiteY1" fmla="*/ 0 h 4283160"/>
              <a:gd name="connsiteX2" fmla="*/ 9156700 w 9156700"/>
              <a:gd name="connsiteY2" fmla="*/ 0 h 4283160"/>
              <a:gd name="connsiteX3" fmla="*/ 9156700 w 9156700"/>
              <a:gd name="connsiteY3" fmla="*/ 3923757 h 4283160"/>
              <a:gd name="connsiteX4" fmla="*/ 1342482 w 9156700"/>
              <a:gd name="connsiteY4" fmla="*/ 3921125 h 4283160"/>
              <a:gd name="connsiteX5" fmla="*/ 1203325 w 9156700"/>
              <a:gd name="connsiteY5" fmla="*/ 4283160 h 4283160"/>
              <a:gd name="connsiteX6" fmla="*/ 0 w 9156700"/>
              <a:gd name="connsiteY6" fmla="*/ 4276811 h 4283160"/>
              <a:gd name="connsiteX7" fmla="*/ 12700 w 9156700"/>
              <a:gd name="connsiteY7" fmla="*/ 708568 h 4283160"/>
              <a:gd name="connsiteX8" fmla="*/ 6893 w 9156700"/>
              <a:gd name="connsiteY8" fmla="*/ 9525 h 4283160"/>
              <a:gd name="connsiteX0" fmla="*/ 6893 w 9156700"/>
              <a:gd name="connsiteY0" fmla="*/ 9525 h 4283160"/>
              <a:gd name="connsiteX1" fmla="*/ 9156700 w 9156700"/>
              <a:gd name="connsiteY1" fmla="*/ 0 h 4283160"/>
              <a:gd name="connsiteX2" fmla="*/ 9156700 w 9156700"/>
              <a:gd name="connsiteY2" fmla="*/ 0 h 4283160"/>
              <a:gd name="connsiteX3" fmla="*/ 9156700 w 9156700"/>
              <a:gd name="connsiteY3" fmla="*/ 3923757 h 4283160"/>
              <a:gd name="connsiteX4" fmla="*/ 1342482 w 9156700"/>
              <a:gd name="connsiteY4" fmla="*/ 3921125 h 4283160"/>
              <a:gd name="connsiteX5" fmla="*/ 1203325 w 9156700"/>
              <a:gd name="connsiteY5" fmla="*/ 4283160 h 4283160"/>
              <a:gd name="connsiteX6" fmla="*/ 0 w 9156700"/>
              <a:gd name="connsiteY6" fmla="*/ 4276812 h 4283160"/>
              <a:gd name="connsiteX7" fmla="*/ 12700 w 9156700"/>
              <a:gd name="connsiteY7" fmla="*/ 708568 h 4283160"/>
              <a:gd name="connsiteX8" fmla="*/ 6893 w 9156700"/>
              <a:gd name="connsiteY8" fmla="*/ 9525 h 4283160"/>
              <a:gd name="connsiteX0" fmla="*/ 6893 w 9156700"/>
              <a:gd name="connsiteY0" fmla="*/ 9525 h 4279971"/>
              <a:gd name="connsiteX1" fmla="*/ 9156700 w 9156700"/>
              <a:gd name="connsiteY1" fmla="*/ 0 h 4279971"/>
              <a:gd name="connsiteX2" fmla="*/ 9156700 w 9156700"/>
              <a:gd name="connsiteY2" fmla="*/ 0 h 4279971"/>
              <a:gd name="connsiteX3" fmla="*/ 9156700 w 9156700"/>
              <a:gd name="connsiteY3" fmla="*/ 3923757 h 4279971"/>
              <a:gd name="connsiteX4" fmla="*/ 1342482 w 9156700"/>
              <a:gd name="connsiteY4" fmla="*/ 3921125 h 4279971"/>
              <a:gd name="connsiteX5" fmla="*/ 1203325 w 9156700"/>
              <a:gd name="connsiteY5" fmla="*/ 4279971 h 4279971"/>
              <a:gd name="connsiteX6" fmla="*/ 0 w 9156700"/>
              <a:gd name="connsiteY6" fmla="*/ 4276812 h 4279971"/>
              <a:gd name="connsiteX7" fmla="*/ 12700 w 9156700"/>
              <a:gd name="connsiteY7" fmla="*/ 708568 h 4279971"/>
              <a:gd name="connsiteX8" fmla="*/ 6893 w 9156700"/>
              <a:gd name="connsiteY8" fmla="*/ 9525 h 4279971"/>
              <a:gd name="connsiteX0" fmla="*/ 6893 w 9156700"/>
              <a:gd name="connsiteY0" fmla="*/ 9525 h 4279971"/>
              <a:gd name="connsiteX1" fmla="*/ 9156700 w 9156700"/>
              <a:gd name="connsiteY1" fmla="*/ 0 h 4279971"/>
              <a:gd name="connsiteX2" fmla="*/ 9156700 w 9156700"/>
              <a:gd name="connsiteY2" fmla="*/ 0 h 4279971"/>
              <a:gd name="connsiteX3" fmla="*/ 9156700 w 9156700"/>
              <a:gd name="connsiteY3" fmla="*/ 3923757 h 4279971"/>
              <a:gd name="connsiteX4" fmla="*/ 1342482 w 9156700"/>
              <a:gd name="connsiteY4" fmla="*/ 3921125 h 4279971"/>
              <a:gd name="connsiteX5" fmla="*/ 1203325 w 9156700"/>
              <a:gd name="connsiteY5" fmla="*/ 4279971 h 4279971"/>
              <a:gd name="connsiteX6" fmla="*/ 0 w 9156700"/>
              <a:gd name="connsiteY6" fmla="*/ 4276812 h 4279971"/>
              <a:gd name="connsiteX7" fmla="*/ 12700 w 9156700"/>
              <a:gd name="connsiteY7" fmla="*/ 708568 h 4279971"/>
              <a:gd name="connsiteX8" fmla="*/ 6893 w 9156700"/>
              <a:gd name="connsiteY8" fmla="*/ 9525 h 4279971"/>
              <a:gd name="connsiteX0" fmla="*/ 6893 w 9156700"/>
              <a:gd name="connsiteY0" fmla="*/ 9525 h 4279971"/>
              <a:gd name="connsiteX1" fmla="*/ 9156700 w 9156700"/>
              <a:gd name="connsiteY1" fmla="*/ 0 h 4279971"/>
              <a:gd name="connsiteX2" fmla="*/ 9156700 w 9156700"/>
              <a:gd name="connsiteY2" fmla="*/ 0 h 4279971"/>
              <a:gd name="connsiteX3" fmla="*/ 9156700 w 9156700"/>
              <a:gd name="connsiteY3" fmla="*/ 3923757 h 4279971"/>
              <a:gd name="connsiteX4" fmla="*/ 1342482 w 9156700"/>
              <a:gd name="connsiteY4" fmla="*/ 3930693 h 4279971"/>
              <a:gd name="connsiteX5" fmla="*/ 1203325 w 9156700"/>
              <a:gd name="connsiteY5" fmla="*/ 4279971 h 4279971"/>
              <a:gd name="connsiteX6" fmla="*/ 0 w 9156700"/>
              <a:gd name="connsiteY6" fmla="*/ 4276812 h 4279971"/>
              <a:gd name="connsiteX7" fmla="*/ 12700 w 9156700"/>
              <a:gd name="connsiteY7" fmla="*/ 708568 h 4279971"/>
              <a:gd name="connsiteX8" fmla="*/ 6893 w 9156700"/>
              <a:gd name="connsiteY8" fmla="*/ 9525 h 4279971"/>
              <a:gd name="connsiteX0" fmla="*/ 6893 w 9156700"/>
              <a:gd name="connsiteY0" fmla="*/ 9525 h 4279971"/>
              <a:gd name="connsiteX1" fmla="*/ 9156700 w 9156700"/>
              <a:gd name="connsiteY1" fmla="*/ 0 h 4279971"/>
              <a:gd name="connsiteX2" fmla="*/ 9156700 w 9156700"/>
              <a:gd name="connsiteY2" fmla="*/ 0 h 4279971"/>
              <a:gd name="connsiteX3" fmla="*/ 9156700 w 9156700"/>
              <a:gd name="connsiteY3" fmla="*/ 3923757 h 4279971"/>
              <a:gd name="connsiteX4" fmla="*/ 1342482 w 9156700"/>
              <a:gd name="connsiteY4" fmla="*/ 3940261 h 4279971"/>
              <a:gd name="connsiteX5" fmla="*/ 1203325 w 9156700"/>
              <a:gd name="connsiteY5" fmla="*/ 4279971 h 4279971"/>
              <a:gd name="connsiteX6" fmla="*/ 0 w 9156700"/>
              <a:gd name="connsiteY6" fmla="*/ 4276812 h 4279971"/>
              <a:gd name="connsiteX7" fmla="*/ 12700 w 9156700"/>
              <a:gd name="connsiteY7" fmla="*/ 708568 h 4279971"/>
              <a:gd name="connsiteX8" fmla="*/ 6893 w 9156700"/>
              <a:gd name="connsiteY8" fmla="*/ 9525 h 4279971"/>
              <a:gd name="connsiteX0" fmla="*/ 6893 w 9156700"/>
              <a:gd name="connsiteY0" fmla="*/ 9525 h 4279971"/>
              <a:gd name="connsiteX1" fmla="*/ 9156700 w 9156700"/>
              <a:gd name="connsiteY1" fmla="*/ 0 h 4279971"/>
              <a:gd name="connsiteX2" fmla="*/ 9156700 w 9156700"/>
              <a:gd name="connsiteY2" fmla="*/ 0 h 4279971"/>
              <a:gd name="connsiteX3" fmla="*/ 9156700 w 9156700"/>
              <a:gd name="connsiteY3" fmla="*/ 3923757 h 4279971"/>
              <a:gd name="connsiteX4" fmla="*/ 1342482 w 9156700"/>
              <a:gd name="connsiteY4" fmla="*/ 3940261 h 4279971"/>
              <a:gd name="connsiteX5" fmla="*/ 1203325 w 9156700"/>
              <a:gd name="connsiteY5" fmla="*/ 4279971 h 4279971"/>
              <a:gd name="connsiteX6" fmla="*/ 0 w 9156700"/>
              <a:gd name="connsiteY6" fmla="*/ 4276812 h 4279971"/>
              <a:gd name="connsiteX7" fmla="*/ 12700 w 9156700"/>
              <a:gd name="connsiteY7" fmla="*/ 708568 h 4279971"/>
              <a:gd name="connsiteX8" fmla="*/ 6893 w 9156700"/>
              <a:gd name="connsiteY8" fmla="*/ 9525 h 4279971"/>
              <a:gd name="connsiteX0" fmla="*/ 6893 w 9156700"/>
              <a:gd name="connsiteY0" fmla="*/ 9525 h 4279971"/>
              <a:gd name="connsiteX1" fmla="*/ 9156700 w 9156700"/>
              <a:gd name="connsiteY1" fmla="*/ 0 h 4279971"/>
              <a:gd name="connsiteX2" fmla="*/ 9156700 w 9156700"/>
              <a:gd name="connsiteY2" fmla="*/ 0 h 4279971"/>
              <a:gd name="connsiteX3" fmla="*/ 9156700 w 9156700"/>
              <a:gd name="connsiteY3" fmla="*/ 3923757 h 4279971"/>
              <a:gd name="connsiteX4" fmla="*/ 1342482 w 9156700"/>
              <a:gd name="connsiteY4" fmla="*/ 3940261 h 4279971"/>
              <a:gd name="connsiteX5" fmla="*/ 1203325 w 9156700"/>
              <a:gd name="connsiteY5" fmla="*/ 4279971 h 4279971"/>
              <a:gd name="connsiteX6" fmla="*/ 0 w 9156700"/>
              <a:gd name="connsiteY6" fmla="*/ 4276812 h 4279971"/>
              <a:gd name="connsiteX7" fmla="*/ 12700 w 9156700"/>
              <a:gd name="connsiteY7" fmla="*/ 708568 h 4279971"/>
              <a:gd name="connsiteX8" fmla="*/ 6893 w 9156700"/>
              <a:gd name="connsiteY8" fmla="*/ 9525 h 4279971"/>
              <a:gd name="connsiteX0" fmla="*/ 6893 w 9156700"/>
              <a:gd name="connsiteY0" fmla="*/ 9525 h 4279971"/>
              <a:gd name="connsiteX1" fmla="*/ 9156700 w 9156700"/>
              <a:gd name="connsiteY1" fmla="*/ 0 h 4279971"/>
              <a:gd name="connsiteX2" fmla="*/ 9156700 w 9156700"/>
              <a:gd name="connsiteY2" fmla="*/ 0 h 4279971"/>
              <a:gd name="connsiteX3" fmla="*/ 9156700 w 9156700"/>
              <a:gd name="connsiteY3" fmla="*/ 3923757 h 4279971"/>
              <a:gd name="connsiteX4" fmla="*/ 1342482 w 9156700"/>
              <a:gd name="connsiteY4" fmla="*/ 3959604 h 4279971"/>
              <a:gd name="connsiteX5" fmla="*/ 1203325 w 9156700"/>
              <a:gd name="connsiteY5" fmla="*/ 4279971 h 4279971"/>
              <a:gd name="connsiteX6" fmla="*/ 0 w 9156700"/>
              <a:gd name="connsiteY6" fmla="*/ 4276812 h 4279971"/>
              <a:gd name="connsiteX7" fmla="*/ 12700 w 9156700"/>
              <a:gd name="connsiteY7" fmla="*/ 708568 h 4279971"/>
              <a:gd name="connsiteX8" fmla="*/ 6893 w 9156700"/>
              <a:gd name="connsiteY8" fmla="*/ 9525 h 4279971"/>
              <a:gd name="connsiteX0" fmla="*/ 6893 w 9156700"/>
              <a:gd name="connsiteY0" fmla="*/ 9525 h 4276812"/>
              <a:gd name="connsiteX1" fmla="*/ 9156700 w 9156700"/>
              <a:gd name="connsiteY1" fmla="*/ 0 h 4276812"/>
              <a:gd name="connsiteX2" fmla="*/ 9156700 w 9156700"/>
              <a:gd name="connsiteY2" fmla="*/ 0 h 4276812"/>
              <a:gd name="connsiteX3" fmla="*/ 9156700 w 9156700"/>
              <a:gd name="connsiteY3" fmla="*/ 3923757 h 4276812"/>
              <a:gd name="connsiteX4" fmla="*/ 1342482 w 9156700"/>
              <a:gd name="connsiteY4" fmla="*/ 3959604 h 4276812"/>
              <a:gd name="connsiteX5" fmla="*/ 1203325 w 9156700"/>
              <a:gd name="connsiteY5" fmla="*/ 4267882 h 4276812"/>
              <a:gd name="connsiteX6" fmla="*/ 0 w 9156700"/>
              <a:gd name="connsiteY6" fmla="*/ 4276812 h 4276812"/>
              <a:gd name="connsiteX7" fmla="*/ 12700 w 9156700"/>
              <a:gd name="connsiteY7" fmla="*/ 708568 h 4276812"/>
              <a:gd name="connsiteX8" fmla="*/ 6893 w 9156700"/>
              <a:gd name="connsiteY8" fmla="*/ 9525 h 427681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23757 h 4267882"/>
              <a:gd name="connsiteX4" fmla="*/ 1335658 w 9149876"/>
              <a:gd name="connsiteY4" fmla="*/ 3959604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23757 h 4267882"/>
              <a:gd name="connsiteX4" fmla="*/ 1335658 w 9149876"/>
              <a:gd name="connsiteY4" fmla="*/ 3959604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57608 h 4267882"/>
              <a:gd name="connsiteX4" fmla="*/ 1335658 w 9149876"/>
              <a:gd name="connsiteY4" fmla="*/ 3959604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57608 h 4267882"/>
              <a:gd name="connsiteX4" fmla="*/ 1335658 w 9149876"/>
              <a:gd name="connsiteY4" fmla="*/ 3959604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57608 h 4267882"/>
              <a:gd name="connsiteX4" fmla="*/ 1338039 w 9149876"/>
              <a:gd name="connsiteY4" fmla="*/ 3969276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57608 h 4267882"/>
              <a:gd name="connsiteX4" fmla="*/ 1338039 w 9149876"/>
              <a:gd name="connsiteY4" fmla="*/ 3954857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57608 h 4267882"/>
              <a:gd name="connsiteX4" fmla="*/ 1338039 w 9149876"/>
              <a:gd name="connsiteY4" fmla="*/ 3954857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57608 h 4267882"/>
              <a:gd name="connsiteX4" fmla="*/ 1338039 w 9149876"/>
              <a:gd name="connsiteY4" fmla="*/ 3954857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49876"/>
              <a:gd name="connsiteY0" fmla="*/ 9525 h 4267882"/>
              <a:gd name="connsiteX1" fmla="*/ 9149876 w 9149876"/>
              <a:gd name="connsiteY1" fmla="*/ 0 h 4267882"/>
              <a:gd name="connsiteX2" fmla="*/ 9149876 w 9149876"/>
              <a:gd name="connsiteY2" fmla="*/ 0 h 4267882"/>
              <a:gd name="connsiteX3" fmla="*/ 9149876 w 9149876"/>
              <a:gd name="connsiteY3" fmla="*/ 3957608 h 4267882"/>
              <a:gd name="connsiteX4" fmla="*/ 1338039 w 9149876"/>
              <a:gd name="connsiteY4" fmla="*/ 3954857 h 4267882"/>
              <a:gd name="connsiteX5" fmla="*/ 1196501 w 9149876"/>
              <a:gd name="connsiteY5" fmla="*/ 4267882 h 4267882"/>
              <a:gd name="connsiteX6" fmla="*/ 2701 w 9149876"/>
              <a:gd name="connsiteY6" fmla="*/ 4264722 h 4267882"/>
              <a:gd name="connsiteX7" fmla="*/ 5876 w 9149876"/>
              <a:gd name="connsiteY7" fmla="*/ 708568 h 4267882"/>
              <a:gd name="connsiteX8" fmla="*/ 69 w 9149876"/>
              <a:gd name="connsiteY8" fmla="*/ 9525 h 4267882"/>
              <a:gd name="connsiteX0" fmla="*/ 69 w 9154641"/>
              <a:gd name="connsiteY0" fmla="*/ 9525 h 4267882"/>
              <a:gd name="connsiteX1" fmla="*/ 9149876 w 9154641"/>
              <a:gd name="connsiteY1" fmla="*/ 0 h 4267882"/>
              <a:gd name="connsiteX2" fmla="*/ 9149876 w 9154641"/>
              <a:gd name="connsiteY2" fmla="*/ 0 h 4267882"/>
              <a:gd name="connsiteX3" fmla="*/ 9154641 w 9154641"/>
              <a:gd name="connsiteY3" fmla="*/ 3952802 h 4267882"/>
              <a:gd name="connsiteX4" fmla="*/ 1338039 w 9154641"/>
              <a:gd name="connsiteY4" fmla="*/ 3954857 h 4267882"/>
              <a:gd name="connsiteX5" fmla="*/ 1196501 w 9154641"/>
              <a:gd name="connsiteY5" fmla="*/ 4267882 h 4267882"/>
              <a:gd name="connsiteX6" fmla="*/ 2701 w 9154641"/>
              <a:gd name="connsiteY6" fmla="*/ 4264722 h 4267882"/>
              <a:gd name="connsiteX7" fmla="*/ 5876 w 9154641"/>
              <a:gd name="connsiteY7" fmla="*/ 708568 h 4267882"/>
              <a:gd name="connsiteX8" fmla="*/ 69 w 9154641"/>
              <a:gd name="connsiteY8" fmla="*/ 9525 h 4267882"/>
              <a:gd name="connsiteX0" fmla="*/ 69 w 9154641"/>
              <a:gd name="connsiteY0" fmla="*/ 0 h 4277584"/>
              <a:gd name="connsiteX1" fmla="*/ 9149876 w 9154641"/>
              <a:gd name="connsiteY1" fmla="*/ 9702 h 4277584"/>
              <a:gd name="connsiteX2" fmla="*/ 9149876 w 9154641"/>
              <a:gd name="connsiteY2" fmla="*/ 9702 h 4277584"/>
              <a:gd name="connsiteX3" fmla="*/ 9154641 w 9154641"/>
              <a:gd name="connsiteY3" fmla="*/ 3962504 h 4277584"/>
              <a:gd name="connsiteX4" fmla="*/ 1338039 w 9154641"/>
              <a:gd name="connsiteY4" fmla="*/ 3964559 h 4277584"/>
              <a:gd name="connsiteX5" fmla="*/ 1196501 w 9154641"/>
              <a:gd name="connsiteY5" fmla="*/ 4277584 h 4277584"/>
              <a:gd name="connsiteX6" fmla="*/ 2701 w 9154641"/>
              <a:gd name="connsiteY6" fmla="*/ 4274424 h 4277584"/>
              <a:gd name="connsiteX7" fmla="*/ 5876 w 9154641"/>
              <a:gd name="connsiteY7" fmla="*/ 718270 h 4277584"/>
              <a:gd name="connsiteX8" fmla="*/ 69 w 9154641"/>
              <a:gd name="connsiteY8" fmla="*/ 0 h 4277584"/>
              <a:gd name="connsiteX0" fmla="*/ 69 w 9154641"/>
              <a:gd name="connsiteY0" fmla="*/ 0 h 4277584"/>
              <a:gd name="connsiteX1" fmla="*/ 9149876 w 9154641"/>
              <a:gd name="connsiteY1" fmla="*/ 9702 h 4277584"/>
              <a:gd name="connsiteX2" fmla="*/ 9149876 w 9154641"/>
              <a:gd name="connsiteY2" fmla="*/ 89 h 4277584"/>
              <a:gd name="connsiteX3" fmla="*/ 9154641 w 9154641"/>
              <a:gd name="connsiteY3" fmla="*/ 3962504 h 4277584"/>
              <a:gd name="connsiteX4" fmla="*/ 1338039 w 9154641"/>
              <a:gd name="connsiteY4" fmla="*/ 3964559 h 4277584"/>
              <a:gd name="connsiteX5" fmla="*/ 1196501 w 9154641"/>
              <a:gd name="connsiteY5" fmla="*/ 4277584 h 4277584"/>
              <a:gd name="connsiteX6" fmla="*/ 2701 w 9154641"/>
              <a:gd name="connsiteY6" fmla="*/ 4274424 h 4277584"/>
              <a:gd name="connsiteX7" fmla="*/ 5876 w 9154641"/>
              <a:gd name="connsiteY7" fmla="*/ 718270 h 4277584"/>
              <a:gd name="connsiteX8" fmla="*/ 69 w 9154641"/>
              <a:gd name="connsiteY8" fmla="*/ 0 h 4277584"/>
              <a:gd name="connsiteX0" fmla="*/ 69 w 9154641"/>
              <a:gd name="connsiteY0" fmla="*/ 0 h 4277584"/>
              <a:gd name="connsiteX1" fmla="*/ 9149876 w 9154641"/>
              <a:gd name="connsiteY1" fmla="*/ 9702 h 4277584"/>
              <a:gd name="connsiteX2" fmla="*/ 9149876 w 9154641"/>
              <a:gd name="connsiteY2" fmla="*/ 89 h 4277584"/>
              <a:gd name="connsiteX3" fmla="*/ 9154641 w 9154641"/>
              <a:gd name="connsiteY3" fmla="*/ 3962504 h 4277584"/>
              <a:gd name="connsiteX4" fmla="*/ 1338039 w 9154641"/>
              <a:gd name="connsiteY4" fmla="*/ 3964559 h 4277584"/>
              <a:gd name="connsiteX5" fmla="*/ 1196501 w 9154641"/>
              <a:gd name="connsiteY5" fmla="*/ 4277584 h 4277584"/>
              <a:gd name="connsiteX6" fmla="*/ 2701 w 9154641"/>
              <a:gd name="connsiteY6" fmla="*/ 4274424 h 4277584"/>
              <a:gd name="connsiteX7" fmla="*/ 5876 w 9154641"/>
              <a:gd name="connsiteY7" fmla="*/ 718270 h 4277584"/>
              <a:gd name="connsiteX8" fmla="*/ 69 w 9154641"/>
              <a:gd name="connsiteY8" fmla="*/ 0 h 4277584"/>
              <a:gd name="connsiteX0" fmla="*/ 69 w 9154641"/>
              <a:gd name="connsiteY0" fmla="*/ 0 h 4277584"/>
              <a:gd name="connsiteX1" fmla="*/ 9149876 w 9154641"/>
              <a:gd name="connsiteY1" fmla="*/ 9702 h 4277584"/>
              <a:gd name="connsiteX2" fmla="*/ 9149876 w 9154641"/>
              <a:gd name="connsiteY2" fmla="*/ 89 h 4277584"/>
              <a:gd name="connsiteX3" fmla="*/ 9154641 w 9154641"/>
              <a:gd name="connsiteY3" fmla="*/ 3962504 h 4277584"/>
              <a:gd name="connsiteX4" fmla="*/ 1350697 w 9154641"/>
              <a:gd name="connsiteY4" fmla="*/ 3951741 h 4277584"/>
              <a:gd name="connsiteX5" fmla="*/ 1196501 w 9154641"/>
              <a:gd name="connsiteY5" fmla="*/ 4277584 h 4277584"/>
              <a:gd name="connsiteX6" fmla="*/ 2701 w 9154641"/>
              <a:gd name="connsiteY6" fmla="*/ 4274424 h 4277584"/>
              <a:gd name="connsiteX7" fmla="*/ 5876 w 9154641"/>
              <a:gd name="connsiteY7" fmla="*/ 718270 h 4277584"/>
              <a:gd name="connsiteX8" fmla="*/ 69 w 9154641"/>
              <a:gd name="connsiteY8" fmla="*/ 0 h 4277584"/>
              <a:gd name="connsiteX0" fmla="*/ 69 w 9154641"/>
              <a:gd name="connsiteY0" fmla="*/ 0 h 4277584"/>
              <a:gd name="connsiteX1" fmla="*/ 9149876 w 9154641"/>
              <a:gd name="connsiteY1" fmla="*/ 9702 h 4277584"/>
              <a:gd name="connsiteX2" fmla="*/ 9149876 w 9154641"/>
              <a:gd name="connsiteY2" fmla="*/ 89 h 4277584"/>
              <a:gd name="connsiteX3" fmla="*/ 9154641 w 9154641"/>
              <a:gd name="connsiteY3" fmla="*/ 3962504 h 4277584"/>
              <a:gd name="connsiteX4" fmla="*/ 1350697 w 9154641"/>
              <a:gd name="connsiteY4" fmla="*/ 3951741 h 4277584"/>
              <a:gd name="connsiteX5" fmla="*/ 1196501 w 9154641"/>
              <a:gd name="connsiteY5" fmla="*/ 4277584 h 4277584"/>
              <a:gd name="connsiteX6" fmla="*/ 2701 w 9154641"/>
              <a:gd name="connsiteY6" fmla="*/ 4274424 h 4277584"/>
              <a:gd name="connsiteX7" fmla="*/ 5876 w 9154641"/>
              <a:gd name="connsiteY7" fmla="*/ 718270 h 4277584"/>
              <a:gd name="connsiteX8" fmla="*/ 69 w 9154641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52890 h 4277584"/>
              <a:gd name="connsiteX4" fmla="*/ 1350697 w 9150032"/>
              <a:gd name="connsiteY4" fmla="*/ 3951741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52890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52890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4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60600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41204 w 9150032"/>
              <a:gd name="connsiteY4" fmla="*/ 3965431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41204 w 9150032"/>
              <a:gd name="connsiteY4" fmla="*/ 3967847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63015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65431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63015 h 4277584"/>
              <a:gd name="connsiteX5" fmla="*/ 119650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63015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63015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63015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2555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5069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4357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4357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4357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4357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4357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4357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3645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3645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3645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3645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36457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26964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26964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26964 w 9150032"/>
              <a:gd name="connsiteY4" fmla="*/ 3958183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19844 w 9150032"/>
              <a:gd name="connsiteY4" fmla="*/ 3967847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7584"/>
              <a:gd name="connsiteX1" fmla="*/ 9149876 w 9150032"/>
              <a:gd name="connsiteY1" fmla="*/ 9702 h 4277584"/>
              <a:gd name="connsiteX2" fmla="*/ 9149876 w 9150032"/>
              <a:gd name="connsiteY2" fmla="*/ 89 h 4277584"/>
              <a:gd name="connsiteX3" fmla="*/ 9141983 w 9150032"/>
              <a:gd name="connsiteY3" fmla="*/ 3960138 h 4277584"/>
              <a:gd name="connsiteX4" fmla="*/ 1326965 w 9150032"/>
              <a:gd name="connsiteY4" fmla="*/ 3960599 h 4277584"/>
              <a:gd name="connsiteX5" fmla="*/ 1203621 w 9150032"/>
              <a:gd name="connsiteY5" fmla="*/ 4277584 h 4277584"/>
              <a:gd name="connsiteX6" fmla="*/ 2701 w 9150032"/>
              <a:gd name="connsiteY6" fmla="*/ 4274424 h 4277584"/>
              <a:gd name="connsiteX7" fmla="*/ 5876 w 9150032"/>
              <a:gd name="connsiteY7" fmla="*/ 718270 h 4277584"/>
              <a:gd name="connsiteX8" fmla="*/ 69 w 9150032"/>
              <a:gd name="connsiteY8" fmla="*/ 0 h 4277584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0741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0741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0741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0741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0741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0741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0741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5168"/>
              <a:gd name="connsiteX1" fmla="*/ 9149876 w 9150032"/>
              <a:gd name="connsiteY1" fmla="*/ 9702 h 4275168"/>
              <a:gd name="connsiteX2" fmla="*/ 9149876 w 9150032"/>
              <a:gd name="connsiteY2" fmla="*/ 89 h 4275168"/>
              <a:gd name="connsiteX3" fmla="*/ 9141983 w 9150032"/>
              <a:gd name="connsiteY3" fmla="*/ 3960138 h 4275168"/>
              <a:gd name="connsiteX4" fmla="*/ 1326965 w 9150032"/>
              <a:gd name="connsiteY4" fmla="*/ 3960599 h 4275168"/>
              <a:gd name="connsiteX5" fmla="*/ 1213115 w 9150032"/>
              <a:gd name="connsiteY5" fmla="*/ 4275168 h 4275168"/>
              <a:gd name="connsiteX6" fmla="*/ 2701 w 9150032"/>
              <a:gd name="connsiteY6" fmla="*/ 4274424 h 4275168"/>
              <a:gd name="connsiteX7" fmla="*/ 5876 w 9150032"/>
              <a:gd name="connsiteY7" fmla="*/ 718270 h 4275168"/>
              <a:gd name="connsiteX8" fmla="*/ 69 w 9150032"/>
              <a:gd name="connsiteY8" fmla="*/ 0 h 4275168"/>
              <a:gd name="connsiteX0" fmla="*/ 69 w 9150032"/>
              <a:gd name="connsiteY0" fmla="*/ 0 h 4279257"/>
              <a:gd name="connsiteX1" fmla="*/ 9149876 w 9150032"/>
              <a:gd name="connsiteY1" fmla="*/ 9702 h 4279257"/>
              <a:gd name="connsiteX2" fmla="*/ 9149876 w 9150032"/>
              <a:gd name="connsiteY2" fmla="*/ 89 h 4279257"/>
              <a:gd name="connsiteX3" fmla="*/ 9141983 w 9150032"/>
              <a:gd name="connsiteY3" fmla="*/ 3960138 h 4279257"/>
              <a:gd name="connsiteX4" fmla="*/ 1326965 w 9150032"/>
              <a:gd name="connsiteY4" fmla="*/ 3960599 h 4279257"/>
              <a:gd name="connsiteX5" fmla="*/ 1213115 w 9150032"/>
              <a:gd name="connsiteY5" fmla="*/ 4275168 h 4279257"/>
              <a:gd name="connsiteX6" fmla="*/ 2701 w 9150032"/>
              <a:gd name="connsiteY6" fmla="*/ 4279257 h 4279257"/>
              <a:gd name="connsiteX7" fmla="*/ 5876 w 9150032"/>
              <a:gd name="connsiteY7" fmla="*/ 718270 h 4279257"/>
              <a:gd name="connsiteX8" fmla="*/ 69 w 9150032"/>
              <a:gd name="connsiteY8" fmla="*/ 0 h 4279257"/>
              <a:gd name="connsiteX0" fmla="*/ 69 w 9150032"/>
              <a:gd name="connsiteY0" fmla="*/ 0 h 4282416"/>
              <a:gd name="connsiteX1" fmla="*/ 9149876 w 9150032"/>
              <a:gd name="connsiteY1" fmla="*/ 9702 h 4282416"/>
              <a:gd name="connsiteX2" fmla="*/ 9149876 w 9150032"/>
              <a:gd name="connsiteY2" fmla="*/ 89 h 4282416"/>
              <a:gd name="connsiteX3" fmla="*/ 9141983 w 9150032"/>
              <a:gd name="connsiteY3" fmla="*/ 3960138 h 4282416"/>
              <a:gd name="connsiteX4" fmla="*/ 1326965 w 9150032"/>
              <a:gd name="connsiteY4" fmla="*/ 3960599 h 4282416"/>
              <a:gd name="connsiteX5" fmla="*/ 1210742 w 9150032"/>
              <a:gd name="connsiteY5" fmla="*/ 4282416 h 4282416"/>
              <a:gd name="connsiteX6" fmla="*/ 2701 w 9150032"/>
              <a:gd name="connsiteY6" fmla="*/ 4279257 h 4282416"/>
              <a:gd name="connsiteX7" fmla="*/ 5876 w 9150032"/>
              <a:gd name="connsiteY7" fmla="*/ 718270 h 4282416"/>
              <a:gd name="connsiteX8" fmla="*/ 69 w 9150032"/>
              <a:gd name="connsiteY8" fmla="*/ 0 h 4282416"/>
              <a:gd name="connsiteX0" fmla="*/ 69 w 9150032"/>
              <a:gd name="connsiteY0" fmla="*/ 0 h 4282416"/>
              <a:gd name="connsiteX1" fmla="*/ 9149876 w 9150032"/>
              <a:gd name="connsiteY1" fmla="*/ 9702 h 4282416"/>
              <a:gd name="connsiteX2" fmla="*/ 9149876 w 9150032"/>
              <a:gd name="connsiteY2" fmla="*/ 89 h 4282416"/>
              <a:gd name="connsiteX3" fmla="*/ 9141983 w 9150032"/>
              <a:gd name="connsiteY3" fmla="*/ 3960138 h 4282416"/>
              <a:gd name="connsiteX4" fmla="*/ 1326965 w 9150032"/>
              <a:gd name="connsiteY4" fmla="*/ 3960599 h 4282416"/>
              <a:gd name="connsiteX5" fmla="*/ 1210742 w 9150032"/>
              <a:gd name="connsiteY5" fmla="*/ 4282416 h 4282416"/>
              <a:gd name="connsiteX6" fmla="*/ 2701 w 9150032"/>
              <a:gd name="connsiteY6" fmla="*/ 4279257 h 4282416"/>
              <a:gd name="connsiteX7" fmla="*/ 5876 w 9150032"/>
              <a:gd name="connsiteY7" fmla="*/ 718270 h 4282416"/>
              <a:gd name="connsiteX8" fmla="*/ 69 w 9150032"/>
              <a:gd name="connsiteY8" fmla="*/ 0 h 4282416"/>
              <a:gd name="connsiteX0" fmla="*/ 69 w 9150032"/>
              <a:gd name="connsiteY0" fmla="*/ 0 h 4279257"/>
              <a:gd name="connsiteX1" fmla="*/ 9149876 w 9150032"/>
              <a:gd name="connsiteY1" fmla="*/ 9702 h 4279257"/>
              <a:gd name="connsiteX2" fmla="*/ 9149876 w 9150032"/>
              <a:gd name="connsiteY2" fmla="*/ 89 h 4279257"/>
              <a:gd name="connsiteX3" fmla="*/ 9141983 w 9150032"/>
              <a:gd name="connsiteY3" fmla="*/ 3960138 h 4279257"/>
              <a:gd name="connsiteX4" fmla="*/ 1326965 w 9150032"/>
              <a:gd name="connsiteY4" fmla="*/ 3960599 h 4279257"/>
              <a:gd name="connsiteX5" fmla="*/ 1210742 w 9150032"/>
              <a:gd name="connsiteY5" fmla="*/ 4277583 h 4279257"/>
              <a:gd name="connsiteX6" fmla="*/ 2701 w 9150032"/>
              <a:gd name="connsiteY6" fmla="*/ 4279257 h 4279257"/>
              <a:gd name="connsiteX7" fmla="*/ 5876 w 9150032"/>
              <a:gd name="connsiteY7" fmla="*/ 718270 h 4279257"/>
              <a:gd name="connsiteX8" fmla="*/ 69 w 9150032"/>
              <a:gd name="connsiteY8" fmla="*/ 0 h 4279257"/>
              <a:gd name="connsiteX0" fmla="*/ 69 w 9150032"/>
              <a:gd name="connsiteY0" fmla="*/ 0 h 4284831"/>
              <a:gd name="connsiteX1" fmla="*/ 9149876 w 9150032"/>
              <a:gd name="connsiteY1" fmla="*/ 9702 h 4284831"/>
              <a:gd name="connsiteX2" fmla="*/ 9149876 w 9150032"/>
              <a:gd name="connsiteY2" fmla="*/ 89 h 4284831"/>
              <a:gd name="connsiteX3" fmla="*/ 9141983 w 9150032"/>
              <a:gd name="connsiteY3" fmla="*/ 3960138 h 4284831"/>
              <a:gd name="connsiteX4" fmla="*/ 1326965 w 9150032"/>
              <a:gd name="connsiteY4" fmla="*/ 3960599 h 4284831"/>
              <a:gd name="connsiteX5" fmla="*/ 1210742 w 9150032"/>
              <a:gd name="connsiteY5" fmla="*/ 4284831 h 4284831"/>
              <a:gd name="connsiteX6" fmla="*/ 2701 w 9150032"/>
              <a:gd name="connsiteY6" fmla="*/ 4279257 h 4284831"/>
              <a:gd name="connsiteX7" fmla="*/ 5876 w 9150032"/>
              <a:gd name="connsiteY7" fmla="*/ 718270 h 4284831"/>
              <a:gd name="connsiteX8" fmla="*/ 69 w 9150032"/>
              <a:gd name="connsiteY8" fmla="*/ 0 h 4284831"/>
              <a:gd name="connsiteX0" fmla="*/ 69 w 9150032"/>
              <a:gd name="connsiteY0" fmla="*/ 0 h 4279257"/>
              <a:gd name="connsiteX1" fmla="*/ 9149876 w 9150032"/>
              <a:gd name="connsiteY1" fmla="*/ 9702 h 4279257"/>
              <a:gd name="connsiteX2" fmla="*/ 9149876 w 9150032"/>
              <a:gd name="connsiteY2" fmla="*/ 89 h 4279257"/>
              <a:gd name="connsiteX3" fmla="*/ 9141983 w 9150032"/>
              <a:gd name="connsiteY3" fmla="*/ 3960138 h 4279257"/>
              <a:gd name="connsiteX4" fmla="*/ 1326965 w 9150032"/>
              <a:gd name="connsiteY4" fmla="*/ 3960599 h 4279257"/>
              <a:gd name="connsiteX5" fmla="*/ 1210742 w 9150032"/>
              <a:gd name="connsiteY5" fmla="*/ 4277583 h 4279257"/>
              <a:gd name="connsiteX6" fmla="*/ 2701 w 9150032"/>
              <a:gd name="connsiteY6" fmla="*/ 4279257 h 4279257"/>
              <a:gd name="connsiteX7" fmla="*/ 5876 w 9150032"/>
              <a:gd name="connsiteY7" fmla="*/ 718270 h 4279257"/>
              <a:gd name="connsiteX8" fmla="*/ 69 w 9150032"/>
              <a:gd name="connsiteY8" fmla="*/ 0 h 4279257"/>
              <a:gd name="connsiteX0" fmla="*/ 69 w 9150032"/>
              <a:gd name="connsiteY0" fmla="*/ 0 h 4282416"/>
              <a:gd name="connsiteX1" fmla="*/ 9149876 w 9150032"/>
              <a:gd name="connsiteY1" fmla="*/ 9702 h 4282416"/>
              <a:gd name="connsiteX2" fmla="*/ 9149876 w 9150032"/>
              <a:gd name="connsiteY2" fmla="*/ 89 h 4282416"/>
              <a:gd name="connsiteX3" fmla="*/ 9141983 w 9150032"/>
              <a:gd name="connsiteY3" fmla="*/ 3960138 h 4282416"/>
              <a:gd name="connsiteX4" fmla="*/ 1326965 w 9150032"/>
              <a:gd name="connsiteY4" fmla="*/ 3960599 h 4282416"/>
              <a:gd name="connsiteX5" fmla="*/ 1213116 w 9150032"/>
              <a:gd name="connsiteY5" fmla="*/ 4282416 h 4282416"/>
              <a:gd name="connsiteX6" fmla="*/ 2701 w 9150032"/>
              <a:gd name="connsiteY6" fmla="*/ 4279257 h 4282416"/>
              <a:gd name="connsiteX7" fmla="*/ 5876 w 9150032"/>
              <a:gd name="connsiteY7" fmla="*/ 718270 h 4282416"/>
              <a:gd name="connsiteX8" fmla="*/ 69 w 9150032"/>
              <a:gd name="connsiteY8" fmla="*/ 0 h 4282416"/>
              <a:gd name="connsiteX0" fmla="*/ 69 w 9150032"/>
              <a:gd name="connsiteY0" fmla="*/ 0 h 4284089"/>
              <a:gd name="connsiteX1" fmla="*/ 9149876 w 9150032"/>
              <a:gd name="connsiteY1" fmla="*/ 9702 h 4284089"/>
              <a:gd name="connsiteX2" fmla="*/ 9149876 w 9150032"/>
              <a:gd name="connsiteY2" fmla="*/ 89 h 4284089"/>
              <a:gd name="connsiteX3" fmla="*/ 9141983 w 9150032"/>
              <a:gd name="connsiteY3" fmla="*/ 3960138 h 4284089"/>
              <a:gd name="connsiteX4" fmla="*/ 1326965 w 9150032"/>
              <a:gd name="connsiteY4" fmla="*/ 3960599 h 4284089"/>
              <a:gd name="connsiteX5" fmla="*/ 1213116 w 9150032"/>
              <a:gd name="connsiteY5" fmla="*/ 4282416 h 4284089"/>
              <a:gd name="connsiteX6" fmla="*/ 2701 w 9150032"/>
              <a:gd name="connsiteY6" fmla="*/ 4284089 h 4284089"/>
              <a:gd name="connsiteX7" fmla="*/ 5876 w 9150032"/>
              <a:gd name="connsiteY7" fmla="*/ 718270 h 4284089"/>
              <a:gd name="connsiteX8" fmla="*/ 69 w 9150032"/>
              <a:gd name="connsiteY8" fmla="*/ 0 h 4284089"/>
              <a:gd name="connsiteX0" fmla="*/ 69 w 9150032"/>
              <a:gd name="connsiteY0" fmla="*/ 0 h 4282416"/>
              <a:gd name="connsiteX1" fmla="*/ 9149876 w 9150032"/>
              <a:gd name="connsiteY1" fmla="*/ 9702 h 4282416"/>
              <a:gd name="connsiteX2" fmla="*/ 9149876 w 9150032"/>
              <a:gd name="connsiteY2" fmla="*/ 89 h 4282416"/>
              <a:gd name="connsiteX3" fmla="*/ 9141983 w 9150032"/>
              <a:gd name="connsiteY3" fmla="*/ 3960138 h 4282416"/>
              <a:gd name="connsiteX4" fmla="*/ 1326965 w 9150032"/>
              <a:gd name="connsiteY4" fmla="*/ 3960599 h 4282416"/>
              <a:gd name="connsiteX5" fmla="*/ 1213116 w 9150032"/>
              <a:gd name="connsiteY5" fmla="*/ 4282416 h 4282416"/>
              <a:gd name="connsiteX6" fmla="*/ 5075 w 9150032"/>
              <a:gd name="connsiteY6" fmla="*/ 4281672 h 4282416"/>
              <a:gd name="connsiteX7" fmla="*/ 5876 w 9150032"/>
              <a:gd name="connsiteY7" fmla="*/ 718270 h 4282416"/>
              <a:gd name="connsiteX8" fmla="*/ 69 w 9150032"/>
              <a:gd name="connsiteY8" fmla="*/ 0 h 4282416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6965 w 9150032"/>
              <a:gd name="connsiteY4" fmla="*/ 3960599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31713 w 9150032"/>
              <a:gd name="connsiteY4" fmla="*/ 3960599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31713 w 9150032"/>
              <a:gd name="connsiteY4" fmla="*/ 3960599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2219 w 9150032"/>
              <a:gd name="connsiteY4" fmla="*/ 3970263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9340 w 9150032"/>
              <a:gd name="connsiteY4" fmla="*/ 3965430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9340 w 9150032"/>
              <a:gd name="connsiteY4" fmla="*/ 3965430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9340 w 9150032"/>
              <a:gd name="connsiteY4" fmla="*/ 3965430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9340 w 9150032"/>
              <a:gd name="connsiteY4" fmla="*/ 3965430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9340 w 9150032"/>
              <a:gd name="connsiteY4" fmla="*/ 3965430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9340 w 9150032"/>
              <a:gd name="connsiteY4" fmla="*/ 3965430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32"/>
              <a:gd name="connsiteY0" fmla="*/ 0 h 4281672"/>
              <a:gd name="connsiteX1" fmla="*/ 9149876 w 9150032"/>
              <a:gd name="connsiteY1" fmla="*/ 9702 h 4281672"/>
              <a:gd name="connsiteX2" fmla="*/ 9149876 w 9150032"/>
              <a:gd name="connsiteY2" fmla="*/ 89 h 4281672"/>
              <a:gd name="connsiteX3" fmla="*/ 9141983 w 9150032"/>
              <a:gd name="connsiteY3" fmla="*/ 3960138 h 4281672"/>
              <a:gd name="connsiteX4" fmla="*/ 1326967 w 9150032"/>
              <a:gd name="connsiteY4" fmla="*/ 3965430 h 4281672"/>
              <a:gd name="connsiteX5" fmla="*/ 1213117 w 9150032"/>
              <a:gd name="connsiteY5" fmla="*/ 4280000 h 4281672"/>
              <a:gd name="connsiteX6" fmla="*/ 5075 w 9150032"/>
              <a:gd name="connsiteY6" fmla="*/ 4281672 h 4281672"/>
              <a:gd name="connsiteX7" fmla="*/ 5876 w 9150032"/>
              <a:gd name="connsiteY7" fmla="*/ 718270 h 4281672"/>
              <a:gd name="connsiteX8" fmla="*/ 69 w 9150032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26967 w 9150006"/>
              <a:gd name="connsiteY4" fmla="*/ 3965430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26967 w 9150006"/>
              <a:gd name="connsiteY4" fmla="*/ 3965430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26967 w 9150006"/>
              <a:gd name="connsiteY4" fmla="*/ 3965430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26967 w 9150006"/>
              <a:gd name="connsiteY4" fmla="*/ 3965430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31714 w 9150006"/>
              <a:gd name="connsiteY4" fmla="*/ 3963015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13117 w 9150006"/>
              <a:gd name="connsiteY5" fmla="*/ 4280000 h 4281672"/>
              <a:gd name="connsiteX6" fmla="*/ 5075 w 9150006"/>
              <a:gd name="connsiteY6" fmla="*/ 4281672 h 4281672"/>
              <a:gd name="connsiteX7" fmla="*/ 5876 w 9150006"/>
              <a:gd name="connsiteY7" fmla="*/ 718270 h 4281672"/>
              <a:gd name="connsiteX8" fmla="*/ 69 w 9150006"/>
              <a:gd name="connsiteY8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3866 w 9150006"/>
              <a:gd name="connsiteY5" fmla="*/ 4009885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05053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05053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05053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05053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13117 w 9150006"/>
              <a:gd name="connsiteY6" fmla="*/ 4280000 h 4281672"/>
              <a:gd name="connsiteX7" fmla="*/ 5075 w 9150006"/>
              <a:gd name="connsiteY7" fmla="*/ 4281672 h 4281672"/>
              <a:gd name="connsiteX8" fmla="*/ 5876 w 9150006"/>
              <a:gd name="connsiteY8" fmla="*/ 718270 h 4281672"/>
              <a:gd name="connsiteX9" fmla="*/ 69 w 9150006"/>
              <a:gd name="connsiteY9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6239 w 9150006"/>
              <a:gd name="connsiteY5" fmla="*/ 4014718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70986 w 9150006"/>
              <a:gd name="connsiteY5" fmla="*/ 4017134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70986 w 9150006"/>
              <a:gd name="connsiteY5" fmla="*/ 4007470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8613 w 9150006"/>
              <a:gd name="connsiteY5" fmla="*/ 4009886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8613 w 9150006"/>
              <a:gd name="connsiteY5" fmla="*/ 4009886 h 4281672"/>
              <a:gd name="connsiteX6" fmla="*/ 1261493 w 9150006"/>
              <a:gd name="connsiteY6" fmla="*/ 4210420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8613 w 9150006"/>
              <a:gd name="connsiteY5" fmla="*/ 4009886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8613 w 9150006"/>
              <a:gd name="connsiteY5" fmla="*/ 4009886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75733 w 9150006"/>
              <a:gd name="connsiteY5" fmla="*/ 4005054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73360 w 9150006"/>
              <a:gd name="connsiteY5" fmla="*/ 4002638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70987 w 9150006"/>
              <a:gd name="connsiteY5" fmla="*/ 4009885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70987 w 9150006"/>
              <a:gd name="connsiteY5" fmla="*/ 4009885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8613 w 9150006"/>
              <a:gd name="connsiteY5" fmla="*/ 4009885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8613 w 9150006"/>
              <a:gd name="connsiteY5" fmla="*/ 4009885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69 w 9150006"/>
              <a:gd name="connsiteY0" fmla="*/ 0 h 4281672"/>
              <a:gd name="connsiteX1" fmla="*/ 9149876 w 9150006"/>
              <a:gd name="connsiteY1" fmla="*/ 9702 h 4281672"/>
              <a:gd name="connsiteX2" fmla="*/ 9149876 w 9150006"/>
              <a:gd name="connsiteY2" fmla="*/ 89 h 4281672"/>
              <a:gd name="connsiteX3" fmla="*/ 9139610 w 9150006"/>
              <a:gd name="connsiteY3" fmla="*/ 3967387 h 4281672"/>
              <a:gd name="connsiteX4" fmla="*/ 1343580 w 9150006"/>
              <a:gd name="connsiteY4" fmla="*/ 3963016 h 4281672"/>
              <a:gd name="connsiteX5" fmla="*/ 1268613 w 9150006"/>
              <a:gd name="connsiteY5" fmla="*/ 4009885 h 4281672"/>
              <a:gd name="connsiteX6" fmla="*/ 1261493 w 9150006"/>
              <a:gd name="connsiteY6" fmla="*/ 4220084 h 4281672"/>
              <a:gd name="connsiteX7" fmla="*/ 1213117 w 9150006"/>
              <a:gd name="connsiteY7" fmla="*/ 4280000 h 4281672"/>
              <a:gd name="connsiteX8" fmla="*/ 5075 w 9150006"/>
              <a:gd name="connsiteY8" fmla="*/ 4281672 h 4281672"/>
              <a:gd name="connsiteX9" fmla="*/ 5876 w 9150006"/>
              <a:gd name="connsiteY9" fmla="*/ 718270 h 4281672"/>
              <a:gd name="connsiteX10" fmla="*/ 69 w 9150006"/>
              <a:gd name="connsiteY10" fmla="*/ 0 h 4281672"/>
              <a:gd name="connsiteX0" fmla="*/ 806 w 9152201"/>
              <a:gd name="connsiteY0" fmla="*/ 0 h 4281672"/>
              <a:gd name="connsiteX1" fmla="*/ 9150613 w 9152201"/>
              <a:gd name="connsiteY1" fmla="*/ 9702 h 4281672"/>
              <a:gd name="connsiteX2" fmla="*/ 9150613 w 9152201"/>
              <a:gd name="connsiteY2" fmla="*/ 89 h 4281672"/>
              <a:gd name="connsiteX3" fmla="*/ 9140347 w 9152201"/>
              <a:gd name="connsiteY3" fmla="*/ 3967387 h 4281672"/>
              <a:gd name="connsiteX4" fmla="*/ 1346814 w 9152201"/>
              <a:gd name="connsiteY4" fmla="*/ 4004170 h 4281672"/>
              <a:gd name="connsiteX5" fmla="*/ 1269350 w 9152201"/>
              <a:gd name="connsiteY5" fmla="*/ 4009885 h 4281672"/>
              <a:gd name="connsiteX6" fmla="*/ 1262230 w 9152201"/>
              <a:gd name="connsiteY6" fmla="*/ 4220084 h 4281672"/>
              <a:gd name="connsiteX7" fmla="*/ 1213854 w 9152201"/>
              <a:gd name="connsiteY7" fmla="*/ 4280000 h 4281672"/>
              <a:gd name="connsiteX8" fmla="*/ 5812 w 9152201"/>
              <a:gd name="connsiteY8" fmla="*/ 4281672 h 4281672"/>
              <a:gd name="connsiteX9" fmla="*/ 6613 w 9152201"/>
              <a:gd name="connsiteY9" fmla="*/ 718270 h 4281672"/>
              <a:gd name="connsiteX10" fmla="*/ 806 w 9152201"/>
              <a:gd name="connsiteY10" fmla="*/ 0 h 4281672"/>
              <a:gd name="connsiteX0" fmla="*/ 806 w 9152201"/>
              <a:gd name="connsiteY0" fmla="*/ 0 h 4281672"/>
              <a:gd name="connsiteX1" fmla="*/ 9150613 w 9152201"/>
              <a:gd name="connsiteY1" fmla="*/ 9702 h 4281672"/>
              <a:gd name="connsiteX2" fmla="*/ 9150613 w 9152201"/>
              <a:gd name="connsiteY2" fmla="*/ 89 h 4281672"/>
              <a:gd name="connsiteX3" fmla="*/ 9140347 w 9152201"/>
              <a:gd name="connsiteY3" fmla="*/ 3967387 h 4281672"/>
              <a:gd name="connsiteX4" fmla="*/ 1346814 w 9152201"/>
              <a:gd name="connsiteY4" fmla="*/ 4004170 h 4281672"/>
              <a:gd name="connsiteX5" fmla="*/ 1269350 w 9152201"/>
              <a:gd name="connsiteY5" fmla="*/ 4059859 h 4281672"/>
              <a:gd name="connsiteX6" fmla="*/ 1262230 w 9152201"/>
              <a:gd name="connsiteY6" fmla="*/ 4220084 h 4281672"/>
              <a:gd name="connsiteX7" fmla="*/ 1213854 w 9152201"/>
              <a:gd name="connsiteY7" fmla="*/ 4280000 h 4281672"/>
              <a:gd name="connsiteX8" fmla="*/ 5812 w 9152201"/>
              <a:gd name="connsiteY8" fmla="*/ 4281672 h 4281672"/>
              <a:gd name="connsiteX9" fmla="*/ 6613 w 9152201"/>
              <a:gd name="connsiteY9" fmla="*/ 718270 h 4281672"/>
              <a:gd name="connsiteX10" fmla="*/ 806 w 9152201"/>
              <a:gd name="connsiteY10" fmla="*/ 0 h 4281672"/>
              <a:gd name="connsiteX0" fmla="*/ 806 w 9152201"/>
              <a:gd name="connsiteY0" fmla="*/ 0 h 4281672"/>
              <a:gd name="connsiteX1" fmla="*/ 9150613 w 9152201"/>
              <a:gd name="connsiteY1" fmla="*/ 9702 h 4281672"/>
              <a:gd name="connsiteX2" fmla="*/ 9150613 w 9152201"/>
              <a:gd name="connsiteY2" fmla="*/ 89 h 4281672"/>
              <a:gd name="connsiteX3" fmla="*/ 9140347 w 9152201"/>
              <a:gd name="connsiteY3" fmla="*/ 3967387 h 4281672"/>
              <a:gd name="connsiteX4" fmla="*/ 1346814 w 9152201"/>
              <a:gd name="connsiteY4" fmla="*/ 4004170 h 4281672"/>
              <a:gd name="connsiteX5" fmla="*/ 1269350 w 9152201"/>
              <a:gd name="connsiteY5" fmla="*/ 4059859 h 4281672"/>
              <a:gd name="connsiteX6" fmla="*/ 1262230 w 9152201"/>
              <a:gd name="connsiteY6" fmla="*/ 4220084 h 4281672"/>
              <a:gd name="connsiteX7" fmla="*/ 1213854 w 9152201"/>
              <a:gd name="connsiteY7" fmla="*/ 4280000 h 4281672"/>
              <a:gd name="connsiteX8" fmla="*/ 5812 w 9152201"/>
              <a:gd name="connsiteY8" fmla="*/ 4281672 h 4281672"/>
              <a:gd name="connsiteX9" fmla="*/ 6613 w 9152201"/>
              <a:gd name="connsiteY9" fmla="*/ 718270 h 4281672"/>
              <a:gd name="connsiteX10" fmla="*/ 806 w 9152201"/>
              <a:gd name="connsiteY10" fmla="*/ 0 h 4281672"/>
              <a:gd name="connsiteX0" fmla="*/ 806 w 9152201"/>
              <a:gd name="connsiteY0" fmla="*/ 0 h 4281672"/>
              <a:gd name="connsiteX1" fmla="*/ 9150613 w 9152201"/>
              <a:gd name="connsiteY1" fmla="*/ 9702 h 4281672"/>
              <a:gd name="connsiteX2" fmla="*/ 9150613 w 9152201"/>
              <a:gd name="connsiteY2" fmla="*/ 89 h 4281672"/>
              <a:gd name="connsiteX3" fmla="*/ 9140347 w 9152201"/>
              <a:gd name="connsiteY3" fmla="*/ 3967387 h 4281672"/>
              <a:gd name="connsiteX4" fmla="*/ 1346814 w 9152201"/>
              <a:gd name="connsiteY4" fmla="*/ 4004170 h 4281672"/>
              <a:gd name="connsiteX5" fmla="*/ 1269350 w 9152201"/>
              <a:gd name="connsiteY5" fmla="*/ 4059859 h 4281672"/>
              <a:gd name="connsiteX6" fmla="*/ 1262230 w 9152201"/>
              <a:gd name="connsiteY6" fmla="*/ 4220084 h 4281672"/>
              <a:gd name="connsiteX7" fmla="*/ 1213854 w 9152201"/>
              <a:gd name="connsiteY7" fmla="*/ 4280000 h 4281672"/>
              <a:gd name="connsiteX8" fmla="*/ 5812 w 9152201"/>
              <a:gd name="connsiteY8" fmla="*/ 4281672 h 4281672"/>
              <a:gd name="connsiteX9" fmla="*/ 6613 w 9152201"/>
              <a:gd name="connsiteY9" fmla="*/ 718270 h 4281672"/>
              <a:gd name="connsiteX10" fmla="*/ 806 w 9152201"/>
              <a:gd name="connsiteY10" fmla="*/ 0 h 4281672"/>
              <a:gd name="connsiteX0" fmla="*/ 806 w 9152201"/>
              <a:gd name="connsiteY0" fmla="*/ 0 h 4281672"/>
              <a:gd name="connsiteX1" fmla="*/ 9150613 w 9152201"/>
              <a:gd name="connsiteY1" fmla="*/ 9702 h 4281672"/>
              <a:gd name="connsiteX2" fmla="*/ 9150613 w 9152201"/>
              <a:gd name="connsiteY2" fmla="*/ 89 h 4281672"/>
              <a:gd name="connsiteX3" fmla="*/ 9140347 w 9152201"/>
              <a:gd name="connsiteY3" fmla="*/ 3967387 h 4281672"/>
              <a:gd name="connsiteX4" fmla="*/ 1346814 w 9152201"/>
              <a:gd name="connsiteY4" fmla="*/ 4004170 h 4281672"/>
              <a:gd name="connsiteX5" fmla="*/ 1264357 w 9152201"/>
              <a:gd name="connsiteY5" fmla="*/ 4071617 h 4281672"/>
              <a:gd name="connsiteX6" fmla="*/ 1262230 w 9152201"/>
              <a:gd name="connsiteY6" fmla="*/ 4220084 h 4281672"/>
              <a:gd name="connsiteX7" fmla="*/ 1213854 w 9152201"/>
              <a:gd name="connsiteY7" fmla="*/ 4280000 h 4281672"/>
              <a:gd name="connsiteX8" fmla="*/ 5812 w 9152201"/>
              <a:gd name="connsiteY8" fmla="*/ 4281672 h 4281672"/>
              <a:gd name="connsiteX9" fmla="*/ 6613 w 9152201"/>
              <a:gd name="connsiteY9" fmla="*/ 718270 h 4281672"/>
              <a:gd name="connsiteX10" fmla="*/ 806 w 9152201"/>
              <a:gd name="connsiteY10" fmla="*/ 0 h 4281672"/>
              <a:gd name="connsiteX0" fmla="*/ 806 w 9152201"/>
              <a:gd name="connsiteY0" fmla="*/ 0 h 4281672"/>
              <a:gd name="connsiteX1" fmla="*/ 9150613 w 9152201"/>
              <a:gd name="connsiteY1" fmla="*/ 9702 h 4281672"/>
              <a:gd name="connsiteX2" fmla="*/ 9150613 w 9152201"/>
              <a:gd name="connsiteY2" fmla="*/ 89 h 4281672"/>
              <a:gd name="connsiteX3" fmla="*/ 9117878 w 9152201"/>
              <a:gd name="connsiteY3" fmla="*/ 4006425 h 4281672"/>
              <a:gd name="connsiteX4" fmla="*/ 1346814 w 9152201"/>
              <a:gd name="connsiteY4" fmla="*/ 4004170 h 4281672"/>
              <a:gd name="connsiteX5" fmla="*/ 1264357 w 9152201"/>
              <a:gd name="connsiteY5" fmla="*/ 4071617 h 4281672"/>
              <a:gd name="connsiteX6" fmla="*/ 1262230 w 9152201"/>
              <a:gd name="connsiteY6" fmla="*/ 4220084 h 4281672"/>
              <a:gd name="connsiteX7" fmla="*/ 1213854 w 9152201"/>
              <a:gd name="connsiteY7" fmla="*/ 4280000 h 4281672"/>
              <a:gd name="connsiteX8" fmla="*/ 5812 w 9152201"/>
              <a:gd name="connsiteY8" fmla="*/ 4281672 h 4281672"/>
              <a:gd name="connsiteX9" fmla="*/ 6613 w 9152201"/>
              <a:gd name="connsiteY9" fmla="*/ 718270 h 4281672"/>
              <a:gd name="connsiteX10" fmla="*/ 806 w 9152201"/>
              <a:gd name="connsiteY10" fmla="*/ 0 h 4281672"/>
              <a:gd name="connsiteX0" fmla="*/ 806 w 9150613"/>
              <a:gd name="connsiteY0" fmla="*/ 0 h 4281672"/>
              <a:gd name="connsiteX1" fmla="*/ 9150613 w 9150613"/>
              <a:gd name="connsiteY1" fmla="*/ 9702 h 4281672"/>
              <a:gd name="connsiteX2" fmla="*/ 9117878 w 9150613"/>
              <a:gd name="connsiteY2" fmla="*/ 0 h 4281672"/>
              <a:gd name="connsiteX3" fmla="*/ 9117878 w 9150613"/>
              <a:gd name="connsiteY3" fmla="*/ 4006425 h 4281672"/>
              <a:gd name="connsiteX4" fmla="*/ 1346814 w 9150613"/>
              <a:gd name="connsiteY4" fmla="*/ 4004170 h 4281672"/>
              <a:gd name="connsiteX5" fmla="*/ 1264357 w 9150613"/>
              <a:gd name="connsiteY5" fmla="*/ 4071617 h 4281672"/>
              <a:gd name="connsiteX6" fmla="*/ 1262230 w 9150613"/>
              <a:gd name="connsiteY6" fmla="*/ 4220084 h 4281672"/>
              <a:gd name="connsiteX7" fmla="*/ 1213854 w 9150613"/>
              <a:gd name="connsiteY7" fmla="*/ 4280000 h 4281672"/>
              <a:gd name="connsiteX8" fmla="*/ 5812 w 9150613"/>
              <a:gd name="connsiteY8" fmla="*/ 4281672 h 4281672"/>
              <a:gd name="connsiteX9" fmla="*/ 6613 w 9150613"/>
              <a:gd name="connsiteY9" fmla="*/ 718270 h 4281672"/>
              <a:gd name="connsiteX10" fmla="*/ 806 w 9150613"/>
              <a:gd name="connsiteY10" fmla="*/ 0 h 4281672"/>
              <a:gd name="connsiteX0" fmla="*/ 806 w 9150613"/>
              <a:gd name="connsiteY0" fmla="*/ 0 h 4281672"/>
              <a:gd name="connsiteX1" fmla="*/ 9150613 w 9150613"/>
              <a:gd name="connsiteY1" fmla="*/ 9702 h 4281672"/>
              <a:gd name="connsiteX2" fmla="*/ 9117878 w 9150613"/>
              <a:gd name="connsiteY2" fmla="*/ 0 h 4281672"/>
              <a:gd name="connsiteX3" fmla="*/ 9117878 w 9150613"/>
              <a:gd name="connsiteY3" fmla="*/ 4006425 h 4281672"/>
              <a:gd name="connsiteX4" fmla="*/ 1346814 w 9150613"/>
              <a:gd name="connsiteY4" fmla="*/ 4004170 h 4281672"/>
              <a:gd name="connsiteX5" fmla="*/ 1264357 w 9150613"/>
              <a:gd name="connsiteY5" fmla="*/ 4071617 h 4281672"/>
              <a:gd name="connsiteX6" fmla="*/ 1262230 w 9150613"/>
              <a:gd name="connsiteY6" fmla="*/ 4220084 h 4281672"/>
              <a:gd name="connsiteX7" fmla="*/ 1213854 w 9150613"/>
              <a:gd name="connsiteY7" fmla="*/ 4280000 h 4281672"/>
              <a:gd name="connsiteX8" fmla="*/ 5812 w 9150613"/>
              <a:gd name="connsiteY8" fmla="*/ 4281672 h 4281672"/>
              <a:gd name="connsiteX9" fmla="*/ 6613 w 9150613"/>
              <a:gd name="connsiteY9" fmla="*/ 718270 h 4281672"/>
              <a:gd name="connsiteX10" fmla="*/ 806 w 9150613"/>
              <a:gd name="connsiteY10" fmla="*/ 0 h 4281672"/>
              <a:gd name="connsiteX0" fmla="*/ 806 w 9150613"/>
              <a:gd name="connsiteY0" fmla="*/ 0 h 4281672"/>
              <a:gd name="connsiteX1" fmla="*/ 9150613 w 9150613"/>
              <a:gd name="connsiteY1" fmla="*/ 9702 h 4281672"/>
              <a:gd name="connsiteX2" fmla="*/ 9001225 w 9150613"/>
              <a:gd name="connsiteY2" fmla="*/ 138768 h 4281672"/>
              <a:gd name="connsiteX3" fmla="*/ 9117878 w 9150613"/>
              <a:gd name="connsiteY3" fmla="*/ 4006425 h 4281672"/>
              <a:gd name="connsiteX4" fmla="*/ 1346814 w 9150613"/>
              <a:gd name="connsiteY4" fmla="*/ 4004170 h 4281672"/>
              <a:gd name="connsiteX5" fmla="*/ 1264357 w 9150613"/>
              <a:gd name="connsiteY5" fmla="*/ 4071617 h 4281672"/>
              <a:gd name="connsiteX6" fmla="*/ 1262230 w 9150613"/>
              <a:gd name="connsiteY6" fmla="*/ 4220084 h 4281672"/>
              <a:gd name="connsiteX7" fmla="*/ 1213854 w 9150613"/>
              <a:gd name="connsiteY7" fmla="*/ 4280000 h 4281672"/>
              <a:gd name="connsiteX8" fmla="*/ 5812 w 9150613"/>
              <a:gd name="connsiteY8" fmla="*/ 4281672 h 4281672"/>
              <a:gd name="connsiteX9" fmla="*/ 6613 w 9150613"/>
              <a:gd name="connsiteY9" fmla="*/ 718270 h 4281672"/>
              <a:gd name="connsiteX10" fmla="*/ 806 w 9150613"/>
              <a:gd name="connsiteY10" fmla="*/ 0 h 4281672"/>
              <a:gd name="connsiteX0" fmla="*/ 806 w 9150613"/>
              <a:gd name="connsiteY0" fmla="*/ 0 h 4281672"/>
              <a:gd name="connsiteX1" fmla="*/ 9150613 w 9150613"/>
              <a:gd name="connsiteY1" fmla="*/ 9702 h 4281672"/>
              <a:gd name="connsiteX2" fmla="*/ 9117878 w 9150613"/>
              <a:gd name="connsiteY2" fmla="*/ 4006425 h 4281672"/>
              <a:gd name="connsiteX3" fmla="*/ 1346814 w 9150613"/>
              <a:gd name="connsiteY3" fmla="*/ 4004170 h 4281672"/>
              <a:gd name="connsiteX4" fmla="*/ 1264357 w 9150613"/>
              <a:gd name="connsiteY4" fmla="*/ 4071617 h 4281672"/>
              <a:gd name="connsiteX5" fmla="*/ 1262230 w 9150613"/>
              <a:gd name="connsiteY5" fmla="*/ 4220084 h 4281672"/>
              <a:gd name="connsiteX6" fmla="*/ 1213854 w 9150613"/>
              <a:gd name="connsiteY6" fmla="*/ 4280000 h 4281672"/>
              <a:gd name="connsiteX7" fmla="*/ 5812 w 9150613"/>
              <a:gd name="connsiteY7" fmla="*/ 4281672 h 4281672"/>
              <a:gd name="connsiteX8" fmla="*/ 6613 w 9150613"/>
              <a:gd name="connsiteY8" fmla="*/ 718270 h 4281672"/>
              <a:gd name="connsiteX9" fmla="*/ 806 w 9150613"/>
              <a:gd name="connsiteY9" fmla="*/ 0 h 4281672"/>
              <a:gd name="connsiteX0" fmla="*/ 806 w 9168840"/>
              <a:gd name="connsiteY0" fmla="*/ 0 h 4281672"/>
              <a:gd name="connsiteX1" fmla="*/ 9168840 w 9168840"/>
              <a:gd name="connsiteY1" fmla="*/ 0 h 4281672"/>
              <a:gd name="connsiteX2" fmla="*/ 9117878 w 9168840"/>
              <a:gd name="connsiteY2" fmla="*/ 4006425 h 4281672"/>
              <a:gd name="connsiteX3" fmla="*/ 1346814 w 9168840"/>
              <a:gd name="connsiteY3" fmla="*/ 4004170 h 4281672"/>
              <a:gd name="connsiteX4" fmla="*/ 1264357 w 9168840"/>
              <a:gd name="connsiteY4" fmla="*/ 4071617 h 4281672"/>
              <a:gd name="connsiteX5" fmla="*/ 1262230 w 9168840"/>
              <a:gd name="connsiteY5" fmla="*/ 4220084 h 4281672"/>
              <a:gd name="connsiteX6" fmla="*/ 1213854 w 9168840"/>
              <a:gd name="connsiteY6" fmla="*/ 4280000 h 4281672"/>
              <a:gd name="connsiteX7" fmla="*/ 5812 w 9168840"/>
              <a:gd name="connsiteY7" fmla="*/ 4281672 h 4281672"/>
              <a:gd name="connsiteX8" fmla="*/ 6613 w 9168840"/>
              <a:gd name="connsiteY8" fmla="*/ 718270 h 4281672"/>
              <a:gd name="connsiteX9" fmla="*/ 806 w 9168840"/>
              <a:gd name="connsiteY9" fmla="*/ 0 h 4281672"/>
              <a:gd name="connsiteX0" fmla="*/ 806 w 9117878"/>
              <a:gd name="connsiteY0" fmla="*/ 0 h 4281672"/>
              <a:gd name="connsiteX1" fmla="*/ 9117878 w 9117878"/>
              <a:gd name="connsiteY1" fmla="*/ 0 h 4281672"/>
              <a:gd name="connsiteX2" fmla="*/ 9117878 w 9117878"/>
              <a:gd name="connsiteY2" fmla="*/ 4006425 h 4281672"/>
              <a:gd name="connsiteX3" fmla="*/ 1346814 w 9117878"/>
              <a:gd name="connsiteY3" fmla="*/ 4004170 h 4281672"/>
              <a:gd name="connsiteX4" fmla="*/ 1264357 w 9117878"/>
              <a:gd name="connsiteY4" fmla="*/ 4071617 h 4281672"/>
              <a:gd name="connsiteX5" fmla="*/ 1262230 w 9117878"/>
              <a:gd name="connsiteY5" fmla="*/ 4220084 h 4281672"/>
              <a:gd name="connsiteX6" fmla="*/ 1213854 w 9117878"/>
              <a:gd name="connsiteY6" fmla="*/ 4280000 h 4281672"/>
              <a:gd name="connsiteX7" fmla="*/ 5812 w 9117878"/>
              <a:gd name="connsiteY7" fmla="*/ 4281672 h 4281672"/>
              <a:gd name="connsiteX8" fmla="*/ 6613 w 9117878"/>
              <a:gd name="connsiteY8" fmla="*/ 718270 h 4281672"/>
              <a:gd name="connsiteX9" fmla="*/ 806 w 9117878"/>
              <a:gd name="connsiteY9" fmla="*/ 0 h 4281672"/>
              <a:gd name="connsiteX0" fmla="*/ 1518678 w 10635750"/>
              <a:gd name="connsiteY0" fmla="*/ 0 h 4281672"/>
              <a:gd name="connsiteX1" fmla="*/ 10635750 w 10635750"/>
              <a:gd name="connsiteY1" fmla="*/ 0 h 4281672"/>
              <a:gd name="connsiteX2" fmla="*/ 10635750 w 10635750"/>
              <a:gd name="connsiteY2" fmla="*/ 4006425 h 4281672"/>
              <a:gd name="connsiteX3" fmla="*/ 2864686 w 10635750"/>
              <a:gd name="connsiteY3" fmla="*/ 4004170 h 4281672"/>
              <a:gd name="connsiteX4" fmla="*/ 2782229 w 10635750"/>
              <a:gd name="connsiteY4" fmla="*/ 4071617 h 4281672"/>
              <a:gd name="connsiteX5" fmla="*/ 2780102 w 10635750"/>
              <a:gd name="connsiteY5" fmla="*/ 4220084 h 4281672"/>
              <a:gd name="connsiteX6" fmla="*/ 2731726 w 10635750"/>
              <a:gd name="connsiteY6" fmla="*/ 4280000 h 4281672"/>
              <a:gd name="connsiteX7" fmla="*/ 1523684 w 10635750"/>
              <a:gd name="connsiteY7" fmla="*/ 4281672 h 4281672"/>
              <a:gd name="connsiteX8" fmla="*/ 1518678 w 10635750"/>
              <a:gd name="connsiteY8" fmla="*/ 0 h 4281672"/>
              <a:gd name="connsiteX0" fmla="*/ 197169 w 9314241"/>
              <a:gd name="connsiteY0" fmla="*/ 0 h 4281672"/>
              <a:gd name="connsiteX1" fmla="*/ 9314241 w 9314241"/>
              <a:gd name="connsiteY1" fmla="*/ 0 h 4281672"/>
              <a:gd name="connsiteX2" fmla="*/ 9314241 w 9314241"/>
              <a:gd name="connsiteY2" fmla="*/ 4006425 h 4281672"/>
              <a:gd name="connsiteX3" fmla="*/ 1543177 w 9314241"/>
              <a:gd name="connsiteY3" fmla="*/ 4004170 h 4281672"/>
              <a:gd name="connsiteX4" fmla="*/ 1460720 w 9314241"/>
              <a:gd name="connsiteY4" fmla="*/ 4071617 h 4281672"/>
              <a:gd name="connsiteX5" fmla="*/ 1458593 w 9314241"/>
              <a:gd name="connsiteY5" fmla="*/ 4220084 h 4281672"/>
              <a:gd name="connsiteX6" fmla="*/ 1410217 w 9314241"/>
              <a:gd name="connsiteY6" fmla="*/ 4280000 h 4281672"/>
              <a:gd name="connsiteX7" fmla="*/ 202175 w 9314241"/>
              <a:gd name="connsiteY7" fmla="*/ 4281672 h 4281672"/>
              <a:gd name="connsiteX8" fmla="*/ 197169 w 9314241"/>
              <a:gd name="connsiteY8" fmla="*/ 0 h 4281672"/>
              <a:gd name="connsiteX0" fmla="*/ 0 w 9117072"/>
              <a:gd name="connsiteY0" fmla="*/ 0 h 4281672"/>
              <a:gd name="connsiteX1" fmla="*/ 9117072 w 9117072"/>
              <a:gd name="connsiteY1" fmla="*/ 0 h 4281672"/>
              <a:gd name="connsiteX2" fmla="*/ 9117072 w 9117072"/>
              <a:gd name="connsiteY2" fmla="*/ 4006425 h 4281672"/>
              <a:gd name="connsiteX3" fmla="*/ 1346008 w 9117072"/>
              <a:gd name="connsiteY3" fmla="*/ 4004170 h 4281672"/>
              <a:gd name="connsiteX4" fmla="*/ 1263551 w 9117072"/>
              <a:gd name="connsiteY4" fmla="*/ 4071617 h 4281672"/>
              <a:gd name="connsiteX5" fmla="*/ 1261424 w 9117072"/>
              <a:gd name="connsiteY5" fmla="*/ 4220084 h 4281672"/>
              <a:gd name="connsiteX6" fmla="*/ 1213048 w 9117072"/>
              <a:gd name="connsiteY6" fmla="*/ 4280000 h 4281672"/>
              <a:gd name="connsiteX7" fmla="*/ 5006 w 9117072"/>
              <a:gd name="connsiteY7" fmla="*/ 4281672 h 4281672"/>
              <a:gd name="connsiteX8" fmla="*/ 0 w 9117072"/>
              <a:gd name="connsiteY8" fmla="*/ 0 h 4281672"/>
              <a:gd name="connsiteX0" fmla="*/ 0 w 9117072"/>
              <a:gd name="connsiteY0" fmla="*/ 0 h 4281672"/>
              <a:gd name="connsiteX1" fmla="*/ 9117072 w 9117072"/>
              <a:gd name="connsiteY1" fmla="*/ 0 h 4281672"/>
              <a:gd name="connsiteX2" fmla="*/ 9117072 w 9117072"/>
              <a:gd name="connsiteY2" fmla="*/ 4006425 h 4281672"/>
              <a:gd name="connsiteX3" fmla="*/ 1346008 w 9117072"/>
              <a:gd name="connsiteY3" fmla="*/ 4004170 h 4281672"/>
              <a:gd name="connsiteX4" fmla="*/ 1263551 w 9117072"/>
              <a:gd name="connsiteY4" fmla="*/ 4071617 h 4281672"/>
              <a:gd name="connsiteX5" fmla="*/ 1261424 w 9117072"/>
              <a:gd name="connsiteY5" fmla="*/ 4220084 h 4281672"/>
              <a:gd name="connsiteX6" fmla="*/ 1213048 w 9117072"/>
              <a:gd name="connsiteY6" fmla="*/ 4280000 h 4281672"/>
              <a:gd name="connsiteX7" fmla="*/ 5006 w 9117072"/>
              <a:gd name="connsiteY7" fmla="*/ 4281672 h 4281672"/>
              <a:gd name="connsiteX8" fmla="*/ 0 w 9117072"/>
              <a:gd name="connsiteY8" fmla="*/ 0 h 4281672"/>
              <a:gd name="connsiteX0" fmla="*/ 0 w 9117072"/>
              <a:gd name="connsiteY0" fmla="*/ 0 h 4281672"/>
              <a:gd name="connsiteX1" fmla="*/ 9117072 w 9117072"/>
              <a:gd name="connsiteY1" fmla="*/ 0 h 4281672"/>
              <a:gd name="connsiteX2" fmla="*/ 9117072 w 9117072"/>
              <a:gd name="connsiteY2" fmla="*/ 4006425 h 4281672"/>
              <a:gd name="connsiteX3" fmla="*/ 1346008 w 9117072"/>
              <a:gd name="connsiteY3" fmla="*/ 4004170 h 4281672"/>
              <a:gd name="connsiteX4" fmla="*/ 1263551 w 9117072"/>
              <a:gd name="connsiteY4" fmla="*/ 4071617 h 4281672"/>
              <a:gd name="connsiteX5" fmla="*/ 1261424 w 9117072"/>
              <a:gd name="connsiteY5" fmla="*/ 4220084 h 4281672"/>
              <a:gd name="connsiteX6" fmla="*/ 1213048 w 9117072"/>
              <a:gd name="connsiteY6" fmla="*/ 4280000 h 4281672"/>
              <a:gd name="connsiteX7" fmla="*/ 5006 w 9117072"/>
              <a:gd name="connsiteY7" fmla="*/ 4281672 h 4281672"/>
              <a:gd name="connsiteX8" fmla="*/ 0 w 9117072"/>
              <a:gd name="connsiteY8" fmla="*/ 0 h 4281672"/>
              <a:gd name="connsiteX0" fmla="*/ 0 w 9117072"/>
              <a:gd name="connsiteY0" fmla="*/ 0 h 4281672"/>
              <a:gd name="connsiteX1" fmla="*/ 9117072 w 9117072"/>
              <a:gd name="connsiteY1" fmla="*/ 0 h 4281672"/>
              <a:gd name="connsiteX2" fmla="*/ 9117072 w 9117072"/>
              <a:gd name="connsiteY2" fmla="*/ 4006425 h 4281672"/>
              <a:gd name="connsiteX3" fmla="*/ 1346008 w 9117072"/>
              <a:gd name="connsiteY3" fmla="*/ 4004170 h 4281672"/>
              <a:gd name="connsiteX4" fmla="*/ 1263551 w 9117072"/>
              <a:gd name="connsiteY4" fmla="*/ 4071617 h 4281672"/>
              <a:gd name="connsiteX5" fmla="*/ 1261424 w 9117072"/>
              <a:gd name="connsiteY5" fmla="*/ 4220084 h 4281672"/>
              <a:gd name="connsiteX6" fmla="*/ 1213048 w 9117072"/>
              <a:gd name="connsiteY6" fmla="*/ 4280000 h 4281672"/>
              <a:gd name="connsiteX7" fmla="*/ 5006 w 9117072"/>
              <a:gd name="connsiteY7" fmla="*/ 4281672 h 4281672"/>
              <a:gd name="connsiteX8" fmla="*/ 0 w 9117072"/>
              <a:gd name="connsiteY8" fmla="*/ 0 h 4281672"/>
              <a:gd name="connsiteX0" fmla="*/ 0 w 9117072"/>
              <a:gd name="connsiteY0" fmla="*/ 0 h 4281672"/>
              <a:gd name="connsiteX1" fmla="*/ 9117072 w 9117072"/>
              <a:gd name="connsiteY1" fmla="*/ 0 h 4281672"/>
              <a:gd name="connsiteX2" fmla="*/ 9117072 w 9117072"/>
              <a:gd name="connsiteY2" fmla="*/ 4006425 h 4281672"/>
              <a:gd name="connsiteX3" fmla="*/ 1346008 w 9117072"/>
              <a:gd name="connsiteY3" fmla="*/ 4004170 h 4281672"/>
              <a:gd name="connsiteX4" fmla="*/ 1263551 w 9117072"/>
              <a:gd name="connsiteY4" fmla="*/ 4071617 h 4281672"/>
              <a:gd name="connsiteX5" fmla="*/ 1261424 w 9117072"/>
              <a:gd name="connsiteY5" fmla="*/ 4220084 h 4281672"/>
              <a:gd name="connsiteX6" fmla="*/ 1213048 w 9117072"/>
              <a:gd name="connsiteY6" fmla="*/ 4280000 h 4281672"/>
              <a:gd name="connsiteX7" fmla="*/ 5006 w 9117072"/>
              <a:gd name="connsiteY7" fmla="*/ 4281672 h 4281672"/>
              <a:gd name="connsiteX8" fmla="*/ 0 w 9117072"/>
              <a:gd name="connsiteY8" fmla="*/ 0 h 4281672"/>
              <a:gd name="connsiteX0" fmla="*/ 0 w 9117072"/>
              <a:gd name="connsiteY0" fmla="*/ 0 h 4286583"/>
              <a:gd name="connsiteX1" fmla="*/ 9117072 w 9117072"/>
              <a:gd name="connsiteY1" fmla="*/ 0 h 4286583"/>
              <a:gd name="connsiteX2" fmla="*/ 9117072 w 9117072"/>
              <a:gd name="connsiteY2" fmla="*/ 4006425 h 4286583"/>
              <a:gd name="connsiteX3" fmla="*/ 1346008 w 9117072"/>
              <a:gd name="connsiteY3" fmla="*/ 4004170 h 4286583"/>
              <a:gd name="connsiteX4" fmla="*/ 1263551 w 9117072"/>
              <a:gd name="connsiteY4" fmla="*/ 4071617 h 4286583"/>
              <a:gd name="connsiteX5" fmla="*/ 1261424 w 9117072"/>
              <a:gd name="connsiteY5" fmla="*/ 4220084 h 4286583"/>
              <a:gd name="connsiteX6" fmla="*/ 1201866 w 9117072"/>
              <a:gd name="connsiteY6" fmla="*/ 4286583 h 4286583"/>
              <a:gd name="connsiteX7" fmla="*/ 5006 w 9117072"/>
              <a:gd name="connsiteY7" fmla="*/ 4281672 h 4286583"/>
              <a:gd name="connsiteX8" fmla="*/ 0 w 9117072"/>
              <a:gd name="connsiteY8" fmla="*/ 0 h 4286583"/>
              <a:gd name="connsiteX0" fmla="*/ 0 w 9117072"/>
              <a:gd name="connsiteY0" fmla="*/ 0 h 4349117"/>
              <a:gd name="connsiteX1" fmla="*/ 9117072 w 9117072"/>
              <a:gd name="connsiteY1" fmla="*/ 0 h 4349117"/>
              <a:gd name="connsiteX2" fmla="*/ 9117072 w 9117072"/>
              <a:gd name="connsiteY2" fmla="*/ 4006425 h 4349117"/>
              <a:gd name="connsiteX3" fmla="*/ 1346008 w 9117072"/>
              <a:gd name="connsiteY3" fmla="*/ 4004170 h 4349117"/>
              <a:gd name="connsiteX4" fmla="*/ 1263551 w 9117072"/>
              <a:gd name="connsiteY4" fmla="*/ 4071617 h 4349117"/>
              <a:gd name="connsiteX5" fmla="*/ 1261424 w 9117072"/>
              <a:gd name="connsiteY5" fmla="*/ 4220084 h 4349117"/>
              <a:gd name="connsiteX6" fmla="*/ 1193480 w 9117072"/>
              <a:gd name="connsiteY6" fmla="*/ 4349117 h 4349117"/>
              <a:gd name="connsiteX7" fmla="*/ 5006 w 9117072"/>
              <a:gd name="connsiteY7" fmla="*/ 4281672 h 4349117"/>
              <a:gd name="connsiteX8" fmla="*/ 0 w 9117072"/>
              <a:gd name="connsiteY8" fmla="*/ 0 h 4349117"/>
              <a:gd name="connsiteX0" fmla="*/ 0 w 9117072"/>
              <a:gd name="connsiteY0" fmla="*/ 0 h 4286583"/>
              <a:gd name="connsiteX1" fmla="*/ 9117072 w 9117072"/>
              <a:gd name="connsiteY1" fmla="*/ 0 h 4286583"/>
              <a:gd name="connsiteX2" fmla="*/ 9117072 w 9117072"/>
              <a:gd name="connsiteY2" fmla="*/ 4006425 h 4286583"/>
              <a:gd name="connsiteX3" fmla="*/ 1346008 w 9117072"/>
              <a:gd name="connsiteY3" fmla="*/ 4004170 h 4286583"/>
              <a:gd name="connsiteX4" fmla="*/ 1263551 w 9117072"/>
              <a:gd name="connsiteY4" fmla="*/ 4071617 h 4286583"/>
              <a:gd name="connsiteX5" fmla="*/ 1261424 w 9117072"/>
              <a:gd name="connsiteY5" fmla="*/ 4220084 h 4286583"/>
              <a:gd name="connsiteX6" fmla="*/ 1196276 w 9117072"/>
              <a:gd name="connsiteY6" fmla="*/ 4286583 h 4286583"/>
              <a:gd name="connsiteX7" fmla="*/ 5006 w 9117072"/>
              <a:gd name="connsiteY7" fmla="*/ 4281672 h 4286583"/>
              <a:gd name="connsiteX8" fmla="*/ 0 w 9117072"/>
              <a:gd name="connsiteY8" fmla="*/ 0 h 4286583"/>
              <a:gd name="connsiteX0" fmla="*/ 0 w 9117072"/>
              <a:gd name="connsiteY0" fmla="*/ 0 h 4363937"/>
              <a:gd name="connsiteX1" fmla="*/ 9117072 w 9117072"/>
              <a:gd name="connsiteY1" fmla="*/ 0 h 4363937"/>
              <a:gd name="connsiteX2" fmla="*/ 9117072 w 9117072"/>
              <a:gd name="connsiteY2" fmla="*/ 4006425 h 4363937"/>
              <a:gd name="connsiteX3" fmla="*/ 1346008 w 9117072"/>
              <a:gd name="connsiteY3" fmla="*/ 4004170 h 4363937"/>
              <a:gd name="connsiteX4" fmla="*/ 1263551 w 9117072"/>
              <a:gd name="connsiteY4" fmla="*/ 4071617 h 4363937"/>
              <a:gd name="connsiteX5" fmla="*/ 1261424 w 9117072"/>
              <a:gd name="connsiteY5" fmla="*/ 4220084 h 4363937"/>
              <a:gd name="connsiteX6" fmla="*/ 1196276 w 9117072"/>
              <a:gd name="connsiteY6" fmla="*/ 4286583 h 4363937"/>
              <a:gd name="connsiteX7" fmla="*/ 5006 w 9117072"/>
              <a:gd name="connsiteY7" fmla="*/ 4281672 h 4363937"/>
              <a:gd name="connsiteX8" fmla="*/ 0 w 9117072"/>
              <a:gd name="connsiteY8" fmla="*/ 0 h 4363937"/>
              <a:gd name="connsiteX0" fmla="*/ 0 w 9117072"/>
              <a:gd name="connsiteY0" fmla="*/ 0 h 4286583"/>
              <a:gd name="connsiteX1" fmla="*/ 9117072 w 9117072"/>
              <a:gd name="connsiteY1" fmla="*/ 0 h 4286583"/>
              <a:gd name="connsiteX2" fmla="*/ 9117072 w 9117072"/>
              <a:gd name="connsiteY2" fmla="*/ 4006425 h 4286583"/>
              <a:gd name="connsiteX3" fmla="*/ 1346008 w 9117072"/>
              <a:gd name="connsiteY3" fmla="*/ 4004170 h 4286583"/>
              <a:gd name="connsiteX4" fmla="*/ 1263551 w 9117072"/>
              <a:gd name="connsiteY4" fmla="*/ 4071617 h 4286583"/>
              <a:gd name="connsiteX5" fmla="*/ 1261424 w 9117072"/>
              <a:gd name="connsiteY5" fmla="*/ 4220084 h 4286583"/>
              <a:gd name="connsiteX6" fmla="*/ 1196276 w 9117072"/>
              <a:gd name="connsiteY6" fmla="*/ 4286583 h 4286583"/>
              <a:gd name="connsiteX7" fmla="*/ 5006 w 9117072"/>
              <a:gd name="connsiteY7" fmla="*/ 4281672 h 4286583"/>
              <a:gd name="connsiteX8" fmla="*/ 0 w 9117072"/>
              <a:gd name="connsiteY8" fmla="*/ 0 h 4286583"/>
              <a:gd name="connsiteX0" fmla="*/ 0 w 9117072"/>
              <a:gd name="connsiteY0" fmla="*/ 0 h 4414942"/>
              <a:gd name="connsiteX1" fmla="*/ 9117072 w 9117072"/>
              <a:gd name="connsiteY1" fmla="*/ 0 h 4414942"/>
              <a:gd name="connsiteX2" fmla="*/ 9117072 w 9117072"/>
              <a:gd name="connsiteY2" fmla="*/ 4006425 h 4414942"/>
              <a:gd name="connsiteX3" fmla="*/ 1346008 w 9117072"/>
              <a:gd name="connsiteY3" fmla="*/ 4004170 h 4414942"/>
              <a:gd name="connsiteX4" fmla="*/ 1263551 w 9117072"/>
              <a:gd name="connsiteY4" fmla="*/ 4071617 h 4414942"/>
              <a:gd name="connsiteX5" fmla="*/ 1261424 w 9117072"/>
              <a:gd name="connsiteY5" fmla="*/ 4220084 h 4414942"/>
              <a:gd name="connsiteX6" fmla="*/ 1182298 w 9117072"/>
              <a:gd name="connsiteY6" fmla="*/ 4414942 h 4414942"/>
              <a:gd name="connsiteX7" fmla="*/ 5006 w 9117072"/>
              <a:gd name="connsiteY7" fmla="*/ 4281672 h 4414942"/>
              <a:gd name="connsiteX8" fmla="*/ 0 w 9117072"/>
              <a:gd name="connsiteY8" fmla="*/ 0 h 4414942"/>
              <a:gd name="connsiteX0" fmla="*/ 0 w 9117072"/>
              <a:gd name="connsiteY0" fmla="*/ 0 h 4283291"/>
              <a:gd name="connsiteX1" fmla="*/ 9117072 w 9117072"/>
              <a:gd name="connsiteY1" fmla="*/ 0 h 4283291"/>
              <a:gd name="connsiteX2" fmla="*/ 9117072 w 9117072"/>
              <a:gd name="connsiteY2" fmla="*/ 4006425 h 4283291"/>
              <a:gd name="connsiteX3" fmla="*/ 1346008 w 9117072"/>
              <a:gd name="connsiteY3" fmla="*/ 4004170 h 4283291"/>
              <a:gd name="connsiteX4" fmla="*/ 1263551 w 9117072"/>
              <a:gd name="connsiteY4" fmla="*/ 4071617 h 4283291"/>
              <a:gd name="connsiteX5" fmla="*/ 1261424 w 9117072"/>
              <a:gd name="connsiteY5" fmla="*/ 4220084 h 4283291"/>
              <a:gd name="connsiteX6" fmla="*/ 1204663 w 9117072"/>
              <a:gd name="connsiteY6" fmla="*/ 4283291 h 4283291"/>
              <a:gd name="connsiteX7" fmla="*/ 5006 w 9117072"/>
              <a:gd name="connsiteY7" fmla="*/ 4281672 h 4283291"/>
              <a:gd name="connsiteX8" fmla="*/ 0 w 9117072"/>
              <a:gd name="connsiteY8" fmla="*/ 0 h 4283291"/>
              <a:gd name="connsiteX0" fmla="*/ 0 w 9117072"/>
              <a:gd name="connsiteY0" fmla="*/ 0 h 4287086"/>
              <a:gd name="connsiteX1" fmla="*/ 9117072 w 9117072"/>
              <a:gd name="connsiteY1" fmla="*/ 0 h 4287086"/>
              <a:gd name="connsiteX2" fmla="*/ 9117072 w 9117072"/>
              <a:gd name="connsiteY2" fmla="*/ 4006425 h 4287086"/>
              <a:gd name="connsiteX3" fmla="*/ 1346008 w 9117072"/>
              <a:gd name="connsiteY3" fmla="*/ 4004170 h 4287086"/>
              <a:gd name="connsiteX4" fmla="*/ 1263551 w 9117072"/>
              <a:gd name="connsiteY4" fmla="*/ 4071617 h 4287086"/>
              <a:gd name="connsiteX5" fmla="*/ 1261424 w 9117072"/>
              <a:gd name="connsiteY5" fmla="*/ 4220084 h 4287086"/>
              <a:gd name="connsiteX6" fmla="*/ 1204663 w 9117072"/>
              <a:gd name="connsiteY6" fmla="*/ 4283291 h 4287086"/>
              <a:gd name="connsiteX7" fmla="*/ 5006 w 9117072"/>
              <a:gd name="connsiteY7" fmla="*/ 4281672 h 4287086"/>
              <a:gd name="connsiteX8" fmla="*/ 0 w 9117072"/>
              <a:gd name="connsiteY8" fmla="*/ 0 h 4287086"/>
              <a:gd name="connsiteX0" fmla="*/ 0 w 9117072"/>
              <a:gd name="connsiteY0" fmla="*/ 0 h 4295952"/>
              <a:gd name="connsiteX1" fmla="*/ 9117072 w 9117072"/>
              <a:gd name="connsiteY1" fmla="*/ 0 h 4295952"/>
              <a:gd name="connsiteX2" fmla="*/ 9117072 w 9117072"/>
              <a:gd name="connsiteY2" fmla="*/ 4006425 h 4295952"/>
              <a:gd name="connsiteX3" fmla="*/ 1346008 w 9117072"/>
              <a:gd name="connsiteY3" fmla="*/ 4004170 h 4295952"/>
              <a:gd name="connsiteX4" fmla="*/ 1263551 w 9117072"/>
              <a:gd name="connsiteY4" fmla="*/ 4071617 h 4295952"/>
              <a:gd name="connsiteX5" fmla="*/ 1261424 w 9117072"/>
              <a:gd name="connsiteY5" fmla="*/ 4220084 h 4295952"/>
              <a:gd name="connsiteX6" fmla="*/ 1204663 w 9117072"/>
              <a:gd name="connsiteY6" fmla="*/ 4283291 h 4295952"/>
              <a:gd name="connsiteX7" fmla="*/ 5006 w 9117072"/>
              <a:gd name="connsiteY7" fmla="*/ 4281672 h 4295952"/>
              <a:gd name="connsiteX8" fmla="*/ 0 w 9117072"/>
              <a:gd name="connsiteY8" fmla="*/ 0 h 4295952"/>
              <a:gd name="connsiteX0" fmla="*/ 0 w 9117072"/>
              <a:gd name="connsiteY0" fmla="*/ 0 h 4287086"/>
              <a:gd name="connsiteX1" fmla="*/ 9117072 w 9117072"/>
              <a:gd name="connsiteY1" fmla="*/ 0 h 4287086"/>
              <a:gd name="connsiteX2" fmla="*/ 9117072 w 9117072"/>
              <a:gd name="connsiteY2" fmla="*/ 4006425 h 4287086"/>
              <a:gd name="connsiteX3" fmla="*/ 1346008 w 9117072"/>
              <a:gd name="connsiteY3" fmla="*/ 4004170 h 4287086"/>
              <a:gd name="connsiteX4" fmla="*/ 1263551 w 9117072"/>
              <a:gd name="connsiteY4" fmla="*/ 4071617 h 4287086"/>
              <a:gd name="connsiteX5" fmla="*/ 1261424 w 9117072"/>
              <a:gd name="connsiteY5" fmla="*/ 4220084 h 4287086"/>
              <a:gd name="connsiteX6" fmla="*/ 1204663 w 9117072"/>
              <a:gd name="connsiteY6" fmla="*/ 4283291 h 4287086"/>
              <a:gd name="connsiteX7" fmla="*/ 5006 w 9117072"/>
              <a:gd name="connsiteY7" fmla="*/ 4281672 h 4287086"/>
              <a:gd name="connsiteX8" fmla="*/ 0 w 9117072"/>
              <a:gd name="connsiteY8" fmla="*/ 0 h 4287086"/>
              <a:gd name="connsiteX0" fmla="*/ 0 w 9117072"/>
              <a:gd name="connsiteY0" fmla="*/ 0 h 4286078"/>
              <a:gd name="connsiteX1" fmla="*/ 9117072 w 9117072"/>
              <a:gd name="connsiteY1" fmla="*/ 0 h 4286078"/>
              <a:gd name="connsiteX2" fmla="*/ 9117072 w 9117072"/>
              <a:gd name="connsiteY2" fmla="*/ 4006425 h 4286078"/>
              <a:gd name="connsiteX3" fmla="*/ 1346008 w 9117072"/>
              <a:gd name="connsiteY3" fmla="*/ 4004170 h 4286078"/>
              <a:gd name="connsiteX4" fmla="*/ 1263551 w 9117072"/>
              <a:gd name="connsiteY4" fmla="*/ 4071617 h 4286078"/>
              <a:gd name="connsiteX5" fmla="*/ 1261424 w 9117072"/>
              <a:gd name="connsiteY5" fmla="*/ 4220084 h 4286078"/>
              <a:gd name="connsiteX6" fmla="*/ 1204663 w 9117072"/>
              <a:gd name="connsiteY6" fmla="*/ 4283291 h 4286078"/>
              <a:gd name="connsiteX7" fmla="*/ 5006 w 9117072"/>
              <a:gd name="connsiteY7" fmla="*/ 4281672 h 4286078"/>
              <a:gd name="connsiteX8" fmla="*/ 0 w 9117072"/>
              <a:gd name="connsiteY8" fmla="*/ 0 h 4286078"/>
              <a:gd name="connsiteX0" fmla="*/ 0 w 9117072"/>
              <a:gd name="connsiteY0" fmla="*/ 0 h 4286078"/>
              <a:gd name="connsiteX1" fmla="*/ 9117072 w 9117072"/>
              <a:gd name="connsiteY1" fmla="*/ 0 h 4286078"/>
              <a:gd name="connsiteX2" fmla="*/ 9117072 w 9117072"/>
              <a:gd name="connsiteY2" fmla="*/ 4006425 h 4286078"/>
              <a:gd name="connsiteX3" fmla="*/ 1346008 w 9117072"/>
              <a:gd name="connsiteY3" fmla="*/ 4004170 h 4286078"/>
              <a:gd name="connsiteX4" fmla="*/ 1263551 w 9117072"/>
              <a:gd name="connsiteY4" fmla="*/ 4071617 h 4286078"/>
              <a:gd name="connsiteX5" fmla="*/ 1261424 w 9117072"/>
              <a:gd name="connsiteY5" fmla="*/ 4220084 h 4286078"/>
              <a:gd name="connsiteX6" fmla="*/ 1204663 w 9117072"/>
              <a:gd name="connsiteY6" fmla="*/ 4283291 h 4286078"/>
              <a:gd name="connsiteX7" fmla="*/ 5006 w 9117072"/>
              <a:gd name="connsiteY7" fmla="*/ 4281672 h 4286078"/>
              <a:gd name="connsiteX8" fmla="*/ 0 w 9117072"/>
              <a:gd name="connsiteY8" fmla="*/ 0 h 4286078"/>
              <a:gd name="connsiteX0" fmla="*/ 0 w 9117072"/>
              <a:gd name="connsiteY0" fmla="*/ 0 h 4286078"/>
              <a:gd name="connsiteX1" fmla="*/ 9117072 w 9117072"/>
              <a:gd name="connsiteY1" fmla="*/ 0 h 4286078"/>
              <a:gd name="connsiteX2" fmla="*/ 9117072 w 9117072"/>
              <a:gd name="connsiteY2" fmla="*/ 4006425 h 4286078"/>
              <a:gd name="connsiteX3" fmla="*/ 1346008 w 9117072"/>
              <a:gd name="connsiteY3" fmla="*/ 4004170 h 4286078"/>
              <a:gd name="connsiteX4" fmla="*/ 1263551 w 9117072"/>
              <a:gd name="connsiteY4" fmla="*/ 4071617 h 4286078"/>
              <a:gd name="connsiteX5" fmla="*/ 1261424 w 9117072"/>
              <a:gd name="connsiteY5" fmla="*/ 4220084 h 4286078"/>
              <a:gd name="connsiteX6" fmla="*/ 1204663 w 9117072"/>
              <a:gd name="connsiteY6" fmla="*/ 4283291 h 4286078"/>
              <a:gd name="connsiteX7" fmla="*/ 5006 w 9117072"/>
              <a:gd name="connsiteY7" fmla="*/ 4281672 h 4286078"/>
              <a:gd name="connsiteX8" fmla="*/ 0 w 9117072"/>
              <a:gd name="connsiteY8" fmla="*/ 0 h 4286078"/>
              <a:gd name="connsiteX0" fmla="*/ 0 w 9117072"/>
              <a:gd name="connsiteY0" fmla="*/ 0 h 4286078"/>
              <a:gd name="connsiteX1" fmla="*/ 9117072 w 9117072"/>
              <a:gd name="connsiteY1" fmla="*/ 0 h 4286078"/>
              <a:gd name="connsiteX2" fmla="*/ 9117072 w 9117072"/>
              <a:gd name="connsiteY2" fmla="*/ 4006425 h 4286078"/>
              <a:gd name="connsiteX3" fmla="*/ 1346008 w 9117072"/>
              <a:gd name="connsiteY3" fmla="*/ 4004170 h 4286078"/>
              <a:gd name="connsiteX4" fmla="*/ 1263551 w 9117072"/>
              <a:gd name="connsiteY4" fmla="*/ 4071617 h 4286078"/>
              <a:gd name="connsiteX5" fmla="*/ 1261424 w 9117072"/>
              <a:gd name="connsiteY5" fmla="*/ 4220084 h 4286078"/>
              <a:gd name="connsiteX6" fmla="*/ 1204663 w 9117072"/>
              <a:gd name="connsiteY6" fmla="*/ 4283291 h 4286078"/>
              <a:gd name="connsiteX7" fmla="*/ 5006 w 9117072"/>
              <a:gd name="connsiteY7" fmla="*/ 4281672 h 4286078"/>
              <a:gd name="connsiteX8" fmla="*/ 0 w 9117072"/>
              <a:gd name="connsiteY8" fmla="*/ 0 h 4286078"/>
              <a:gd name="connsiteX0" fmla="*/ 0 w 9117072"/>
              <a:gd name="connsiteY0" fmla="*/ 0 h 4286078"/>
              <a:gd name="connsiteX1" fmla="*/ 9117072 w 9117072"/>
              <a:gd name="connsiteY1" fmla="*/ 0 h 4286078"/>
              <a:gd name="connsiteX2" fmla="*/ 9117072 w 9117072"/>
              <a:gd name="connsiteY2" fmla="*/ 4006425 h 4286078"/>
              <a:gd name="connsiteX3" fmla="*/ 1346008 w 9117072"/>
              <a:gd name="connsiteY3" fmla="*/ 4004170 h 4286078"/>
              <a:gd name="connsiteX4" fmla="*/ 1263551 w 9117072"/>
              <a:gd name="connsiteY4" fmla="*/ 4071617 h 4286078"/>
              <a:gd name="connsiteX5" fmla="*/ 1261424 w 9117072"/>
              <a:gd name="connsiteY5" fmla="*/ 4220084 h 4286078"/>
              <a:gd name="connsiteX6" fmla="*/ 1204663 w 9117072"/>
              <a:gd name="connsiteY6" fmla="*/ 4283291 h 4286078"/>
              <a:gd name="connsiteX7" fmla="*/ 5006 w 9117072"/>
              <a:gd name="connsiteY7" fmla="*/ 4281672 h 4286078"/>
              <a:gd name="connsiteX8" fmla="*/ 0 w 9117072"/>
              <a:gd name="connsiteY8" fmla="*/ 0 h 4286078"/>
              <a:gd name="connsiteX0" fmla="*/ 0 w 9117072"/>
              <a:gd name="connsiteY0" fmla="*/ 0 h 4286078"/>
              <a:gd name="connsiteX1" fmla="*/ 9117072 w 9117072"/>
              <a:gd name="connsiteY1" fmla="*/ 0 h 4286078"/>
              <a:gd name="connsiteX2" fmla="*/ 9117072 w 9117072"/>
              <a:gd name="connsiteY2" fmla="*/ 4006425 h 4286078"/>
              <a:gd name="connsiteX3" fmla="*/ 1346008 w 9117072"/>
              <a:gd name="connsiteY3" fmla="*/ 4004170 h 4286078"/>
              <a:gd name="connsiteX4" fmla="*/ 1263551 w 9117072"/>
              <a:gd name="connsiteY4" fmla="*/ 4071617 h 4286078"/>
              <a:gd name="connsiteX5" fmla="*/ 1261424 w 9117072"/>
              <a:gd name="connsiteY5" fmla="*/ 4220084 h 4286078"/>
              <a:gd name="connsiteX6" fmla="*/ 1204663 w 9117072"/>
              <a:gd name="connsiteY6" fmla="*/ 4283291 h 4286078"/>
              <a:gd name="connsiteX7" fmla="*/ 5006 w 9117072"/>
              <a:gd name="connsiteY7" fmla="*/ 4281672 h 4286078"/>
              <a:gd name="connsiteX8" fmla="*/ 0 w 9117072"/>
              <a:gd name="connsiteY8" fmla="*/ 0 h 4286078"/>
              <a:gd name="connsiteX0" fmla="*/ 0 w 9117072"/>
              <a:gd name="connsiteY0" fmla="*/ 0 h 4286078"/>
              <a:gd name="connsiteX1" fmla="*/ 9117072 w 9117072"/>
              <a:gd name="connsiteY1" fmla="*/ 0 h 4286078"/>
              <a:gd name="connsiteX2" fmla="*/ 9117072 w 9117072"/>
              <a:gd name="connsiteY2" fmla="*/ 4006425 h 4286078"/>
              <a:gd name="connsiteX3" fmla="*/ 1346008 w 9117072"/>
              <a:gd name="connsiteY3" fmla="*/ 4004170 h 4286078"/>
              <a:gd name="connsiteX4" fmla="*/ 1263551 w 9117072"/>
              <a:gd name="connsiteY4" fmla="*/ 4071617 h 4286078"/>
              <a:gd name="connsiteX5" fmla="*/ 1261424 w 9117072"/>
              <a:gd name="connsiteY5" fmla="*/ 4220084 h 4286078"/>
              <a:gd name="connsiteX6" fmla="*/ 1204663 w 9117072"/>
              <a:gd name="connsiteY6" fmla="*/ 4283291 h 4286078"/>
              <a:gd name="connsiteX7" fmla="*/ 5006 w 9117072"/>
              <a:gd name="connsiteY7" fmla="*/ 4281672 h 4286078"/>
              <a:gd name="connsiteX8" fmla="*/ 0 w 9117072"/>
              <a:gd name="connsiteY8" fmla="*/ 0 h 4286078"/>
              <a:gd name="connsiteX0" fmla="*/ 0 w 9117072"/>
              <a:gd name="connsiteY0" fmla="*/ 0 h 4286078"/>
              <a:gd name="connsiteX1" fmla="*/ 9117072 w 9117072"/>
              <a:gd name="connsiteY1" fmla="*/ 0 h 4286078"/>
              <a:gd name="connsiteX2" fmla="*/ 9117072 w 9117072"/>
              <a:gd name="connsiteY2" fmla="*/ 4006425 h 4286078"/>
              <a:gd name="connsiteX3" fmla="*/ 1346008 w 9117072"/>
              <a:gd name="connsiteY3" fmla="*/ 4004170 h 4286078"/>
              <a:gd name="connsiteX4" fmla="*/ 1263551 w 9117072"/>
              <a:gd name="connsiteY4" fmla="*/ 4071617 h 4286078"/>
              <a:gd name="connsiteX5" fmla="*/ 1264219 w 9117072"/>
              <a:gd name="connsiteY5" fmla="*/ 4220084 h 4286078"/>
              <a:gd name="connsiteX6" fmla="*/ 1204663 w 9117072"/>
              <a:gd name="connsiteY6" fmla="*/ 4283291 h 4286078"/>
              <a:gd name="connsiteX7" fmla="*/ 5006 w 9117072"/>
              <a:gd name="connsiteY7" fmla="*/ 4281672 h 4286078"/>
              <a:gd name="connsiteX8" fmla="*/ 0 w 9117072"/>
              <a:gd name="connsiteY8" fmla="*/ 0 h 4286078"/>
              <a:gd name="connsiteX0" fmla="*/ 0 w 9117072"/>
              <a:gd name="connsiteY0" fmla="*/ 0 h 4286078"/>
              <a:gd name="connsiteX1" fmla="*/ 9117072 w 9117072"/>
              <a:gd name="connsiteY1" fmla="*/ 0 h 4286078"/>
              <a:gd name="connsiteX2" fmla="*/ 9117072 w 9117072"/>
              <a:gd name="connsiteY2" fmla="*/ 4006425 h 4286078"/>
              <a:gd name="connsiteX3" fmla="*/ 1346008 w 9117072"/>
              <a:gd name="connsiteY3" fmla="*/ 4004170 h 4286078"/>
              <a:gd name="connsiteX4" fmla="*/ 1263551 w 9117072"/>
              <a:gd name="connsiteY4" fmla="*/ 4071617 h 4286078"/>
              <a:gd name="connsiteX5" fmla="*/ 1264219 w 9117072"/>
              <a:gd name="connsiteY5" fmla="*/ 4220084 h 4286078"/>
              <a:gd name="connsiteX6" fmla="*/ 1204663 w 9117072"/>
              <a:gd name="connsiteY6" fmla="*/ 4283291 h 4286078"/>
              <a:gd name="connsiteX7" fmla="*/ 5006 w 9117072"/>
              <a:gd name="connsiteY7" fmla="*/ 4281672 h 4286078"/>
              <a:gd name="connsiteX8" fmla="*/ 0 w 9117072"/>
              <a:gd name="connsiteY8" fmla="*/ 0 h 4286078"/>
              <a:gd name="connsiteX0" fmla="*/ 0 w 9117072"/>
              <a:gd name="connsiteY0" fmla="*/ 0 h 4286078"/>
              <a:gd name="connsiteX1" fmla="*/ 9117072 w 9117072"/>
              <a:gd name="connsiteY1" fmla="*/ 0 h 4286078"/>
              <a:gd name="connsiteX2" fmla="*/ 9117072 w 9117072"/>
              <a:gd name="connsiteY2" fmla="*/ 4006425 h 4286078"/>
              <a:gd name="connsiteX3" fmla="*/ 1346008 w 9117072"/>
              <a:gd name="connsiteY3" fmla="*/ 4004170 h 4286078"/>
              <a:gd name="connsiteX4" fmla="*/ 1263551 w 9117072"/>
              <a:gd name="connsiteY4" fmla="*/ 4071617 h 4286078"/>
              <a:gd name="connsiteX5" fmla="*/ 1264219 w 9117072"/>
              <a:gd name="connsiteY5" fmla="*/ 4220084 h 4286078"/>
              <a:gd name="connsiteX6" fmla="*/ 1204663 w 9117072"/>
              <a:gd name="connsiteY6" fmla="*/ 4283291 h 4286078"/>
              <a:gd name="connsiteX7" fmla="*/ 5006 w 9117072"/>
              <a:gd name="connsiteY7" fmla="*/ 4281672 h 4286078"/>
              <a:gd name="connsiteX8" fmla="*/ 0 w 9117072"/>
              <a:gd name="connsiteY8" fmla="*/ 0 h 4286078"/>
              <a:gd name="connsiteX0" fmla="*/ 0 w 9117072"/>
              <a:gd name="connsiteY0" fmla="*/ 0 h 4286078"/>
              <a:gd name="connsiteX1" fmla="*/ 9117072 w 9117072"/>
              <a:gd name="connsiteY1" fmla="*/ 0 h 4286078"/>
              <a:gd name="connsiteX2" fmla="*/ 9117072 w 9117072"/>
              <a:gd name="connsiteY2" fmla="*/ 4006425 h 4286078"/>
              <a:gd name="connsiteX3" fmla="*/ 1346008 w 9117072"/>
              <a:gd name="connsiteY3" fmla="*/ 4004170 h 4286078"/>
              <a:gd name="connsiteX4" fmla="*/ 1263551 w 9117072"/>
              <a:gd name="connsiteY4" fmla="*/ 4071617 h 4286078"/>
              <a:gd name="connsiteX5" fmla="*/ 1264219 w 9117072"/>
              <a:gd name="connsiteY5" fmla="*/ 4220084 h 4286078"/>
              <a:gd name="connsiteX6" fmla="*/ 1204663 w 9117072"/>
              <a:gd name="connsiteY6" fmla="*/ 4283291 h 4286078"/>
              <a:gd name="connsiteX7" fmla="*/ 5006 w 9117072"/>
              <a:gd name="connsiteY7" fmla="*/ 4281672 h 4286078"/>
              <a:gd name="connsiteX8" fmla="*/ 0 w 9117072"/>
              <a:gd name="connsiteY8" fmla="*/ 0 h 4286078"/>
              <a:gd name="connsiteX0" fmla="*/ 0 w 9117072"/>
              <a:gd name="connsiteY0" fmla="*/ 0 h 4286078"/>
              <a:gd name="connsiteX1" fmla="*/ 9117072 w 9117072"/>
              <a:gd name="connsiteY1" fmla="*/ 0 h 4286078"/>
              <a:gd name="connsiteX2" fmla="*/ 9117072 w 9117072"/>
              <a:gd name="connsiteY2" fmla="*/ 4006425 h 4286078"/>
              <a:gd name="connsiteX3" fmla="*/ 1346008 w 9117072"/>
              <a:gd name="connsiteY3" fmla="*/ 4004170 h 4286078"/>
              <a:gd name="connsiteX4" fmla="*/ 1263551 w 9117072"/>
              <a:gd name="connsiteY4" fmla="*/ 4071617 h 4286078"/>
              <a:gd name="connsiteX5" fmla="*/ 1264219 w 9117072"/>
              <a:gd name="connsiteY5" fmla="*/ 4220084 h 4286078"/>
              <a:gd name="connsiteX6" fmla="*/ 1204663 w 9117072"/>
              <a:gd name="connsiteY6" fmla="*/ 4283291 h 4286078"/>
              <a:gd name="connsiteX7" fmla="*/ 5006 w 9117072"/>
              <a:gd name="connsiteY7" fmla="*/ 4281672 h 4286078"/>
              <a:gd name="connsiteX8" fmla="*/ 0 w 9117072"/>
              <a:gd name="connsiteY8" fmla="*/ 0 h 4286078"/>
              <a:gd name="connsiteX0" fmla="*/ 0 w 9117072"/>
              <a:gd name="connsiteY0" fmla="*/ 0 h 4286078"/>
              <a:gd name="connsiteX1" fmla="*/ 9117072 w 9117072"/>
              <a:gd name="connsiteY1" fmla="*/ 0 h 4286078"/>
              <a:gd name="connsiteX2" fmla="*/ 9117072 w 9117072"/>
              <a:gd name="connsiteY2" fmla="*/ 4006425 h 4286078"/>
              <a:gd name="connsiteX3" fmla="*/ 1346008 w 9117072"/>
              <a:gd name="connsiteY3" fmla="*/ 4004170 h 4286078"/>
              <a:gd name="connsiteX4" fmla="*/ 1263551 w 9117072"/>
              <a:gd name="connsiteY4" fmla="*/ 4071617 h 4286078"/>
              <a:gd name="connsiteX5" fmla="*/ 1264219 w 9117072"/>
              <a:gd name="connsiteY5" fmla="*/ 4220084 h 4286078"/>
              <a:gd name="connsiteX6" fmla="*/ 1204663 w 9117072"/>
              <a:gd name="connsiteY6" fmla="*/ 4283291 h 4286078"/>
              <a:gd name="connsiteX7" fmla="*/ 5006 w 9117072"/>
              <a:gd name="connsiteY7" fmla="*/ 4281672 h 4286078"/>
              <a:gd name="connsiteX8" fmla="*/ 0 w 9117072"/>
              <a:gd name="connsiteY8" fmla="*/ 0 h 4286078"/>
              <a:gd name="connsiteX0" fmla="*/ 0 w 9117072"/>
              <a:gd name="connsiteY0" fmla="*/ 0 h 4286078"/>
              <a:gd name="connsiteX1" fmla="*/ 9117072 w 9117072"/>
              <a:gd name="connsiteY1" fmla="*/ 0 h 4286078"/>
              <a:gd name="connsiteX2" fmla="*/ 9117072 w 9117072"/>
              <a:gd name="connsiteY2" fmla="*/ 4006425 h 4286078"/>
              <a:gd name="connsiteX3" fmla="*/ 1346008 w 9117072"/>
              <a:gd name="connsiteY3" fmla="*/ 4004170 h 4286078"/>
              <a:gd name="connsiteX4" fmla="*/ 1263551 w 9117072"/>
              <a:gd name="connsiteY4" fmla="*/ 4071617 h 4286078"/>
              <a:gd name="connsiteX5" fmla="*/ 1264219 w 9117072"/>
              <a:gd name="connsiteY5" fmla="*/ 4220084 h 4286078"/>
              <a:gd name="connsiteX6" fmla="*/ 1204663 w 9117072"/>
              <a:gd name="connsiteY6" fmla="*/ 4283291 h 4286078"/>
              <a:gd name="connsiteX7" fmla="*/ 5006 w 9117072"/>
              <a:gd name="connsiteY7" fmla="*/ 4281672 h 4286078"/>
              <a:gd name="connsiteX8" fmla="*/ 0 w 9117072"/>
              <a:gd name="connsiteY8" fmla="*/ 0 h 4286078"/>
              <a:gd name="connsiteX0" fmla="*/ 0 w 9117072"/>
              <a:gd name="connsiteY0" fmla="*/ 0 h 4286078"/>
              <a:gd name="connsiteX1" fmla="*/ 9117072 w 9117072"/>
              <a:gd name="connsiteY1" fmla="*/ 0 h 4286078"/>
              <a:gd name="connsiteX2" fmla="*/ 9117072 w 9117072"/>
              <a:gd name="connsiteY2" fmla="*/ 4006425 h 4286078"/>
              <a:gd name="connsiteX3" fmla="*/ 1346008 w 9117072"/>
              <a:gd name="connsiteY3" fmla="*/ 4004170 h 4286078"/>
              <a:gd name="connsiteX4" fmla="*/ 1263551 w 9117072"/>
              <a:gd name="connsiteY4" fmla="*/ 4071617 h 4286078"/>
              <a:gd name="connsiteX5" fmla="*/ 1264219 w 9117072"/>
              <a:gd name="connsiteY5" fmla="*/ 4220084 h 4286078"/>
              <a:gd name="connsiteX6" fmla="*/ 1204663 w 9117072"/>
              <a:gd name="connsiteY6" fmla="*/ 4283291 h 4286078"/>
              <a:gd name="connsiteX7" fmla="*/ 5006 w 9117072"/>
              <a:gd name="connsiteY7" fmla="*/ 4281672 h 4286078"/>
              <a:gd name="connsiteX8" fmla="*/ 0 w 9117072"/>
              <a:gd name="connsiteY8" fmla="*/ 0 h 4286078"/>
              <a:gd name="connsiteX0" fmla="*/ 0 w 9117072"/>
              <a:gd name="connsiteY0" fmla="*/ 0 h 4286078"/>
              <a:gd name="connsiteX1" fmla="*/ 9117072 w 9117072"/>
              <a:gd name="connsiteY1" fmla="*/ 0 h 4286078"/>
              <a:gd name="connsiteX2" fmla="*/ 9117072 w 9117072"/>
              <a:gd name="connsiteY2" fmla="*/ 4006425 h 4286078"/>
              <a:gd name="connsiteX3" fmla="*/ 1346008 w 9117072"/>
              <a:gd name="connsiteY3" fmla="*/ 4004170 h 4286078"/>
              <a:gd name="connsiteX4" fmla="*/ 1263551 w 9117072"/>
              <a:gd name="connsiteY4" fmla="*/ 4071617 h 4286078"/>
              <a:gd name="connsiteX5" fmla="*/ 1264219 w 9117072"/>
              <a:gd name="connsiteY5" fmla="*/ 4220084 h 4286078"/>
              <a:gd name="connsiteX6" fmla="*/ 1204663 w 9117072"/>
              <a:gd name="connsiteY6" fmla="*/ 4283291 h 4286078"/>
              <a:gd name="connsiteX7" fmla="*/ 5006 w 9117072"/>
              <a:gd name="connsiteY7" fmla="*/ 4281672 h 4286078"/>
              <a:gd name="connsiteX8" fmla="*/ 0 w 9117072"/>
              <a:gd name="connsiteY8" fmla="*/ 0 h 4286078"/>
              <a:gd name="connsiteX0" fmla="*/ 0 w 9117072"/>
              <a:gd name="connsiteY0" fmla="*/ 0 h 4286078"/>
              <a:gd name="connsiteX1" fmla="*/ 9117072 w 9117072"/>
              <a:gd name="connsiteY1" fmla="*/ 0 h 4286078"/>
              <a:gd name="connsiteX2" fmla="*/ 9117072 w 9117072"/>
              <a:gd name="connsiteY2" fmla="*/ 4006425 h 4286078"/>
              <a:gd name="connsiteX3" fmla="*/ 1346008 w 9117072"/>
              <a:gd name="connsiteY3" fmla="*/ 4004170 h 4286078"/>
              <a:gd name="connsiteX4" fmla="*/ 1263551 w 9117072"/>
              <a:gd name="connsiteY4" fmla="*/ 4071617 h 4286078"/>
              <a:gd name="connsiteX5" fmla="*/ 1264219 w 9117072"/>
              <a:gd name="connsiteY5" fmla="*/ 4220084 h 4286078"/>
              <a:gd name="connsiteX6" fmla="*/ 1204663 w 9117072"/>
              <a:gd name="connsiteY6" fmla="*/ 4283291 h 4286078"/>
              <a:gd name="connsiteX7" fmla="*/ 5006 w 9117072"/>
              <a:gd name="connsiteY7" fmla="*/ 4281672 h 4286078"/>
              <a:gd name="connsiteX8" fmla="*/ 0 w 9117072"/>
              <a:gd name="connsiteY8" fmla="*/ 0 h 4286078"/>
              <a:gd name="connsiteX0" fmla="*/ 0 w 9117072"/>
              <a:gd name="connsiteY0" fmla="*/ 0 h 4286078"/>
              <a:gd name="connsiteX1" fmla="*/ 9117072 w 9117072"/>
              <a:gd name="connsiteY1" fmla="*/ 0 h 4286078"/>
              <a:gd name="connsiteX2" fmla="*/ 9117072 w 9117072"/>
              <a:gd name="connsiteY2" fmla="*/ 4006425 h 4286078"/>
              <a:gd name="connsiteX3" fmla="*/ 1346008 w 9117072"/>
              <a:gd name="connsiteY3" fmla="*/ 4004170 h 4286078"/>
              <a:gd name="connsiteX4" fmla="*/ 1263551 w 9117072"/>
              <a:gd name="connsiteY4" fmla="*/ 4071617 h 4286078"/>
              <a:gd name="connsiteX5" fmla="*/ 1264219 w 9117072"/>
              <a:gd name="connsiteY5" fmla="*/ 4220084 h 4286078"/>
              <a:gd name="connsiteX6" fmla="*/ 1204663 w 9117072"/>
              <a:gd name="connsiteY6" fmla="*/ 4283291 h 4286078"/>
              <a:gd name="connsiteX7" fmla="*/ 5006 w 9117072"/>
              <a:gd name="connsiteY7" fmla="*/ 4281672 h 4286078"/>
              <a:gd name="connsiteX8" fmla="*/ 0 w 9117072"/>
              <a:gd name="connsiteY8" fmla="*/ 0 h 4286078"/>
              <a:gd name="connsiteX0" fmla="*/ 0 w 9117072"/>
              <a:gd name="connsiteY0" fmla="*/ 0 h 4286078"/>
              <a:gd name="connsiteX1" fmla="*/ 9117072 w 9117072"/>
              <a:gd name="connsiteY1" fmla="*/ 0 h 4286078"/>
              <a:gd name="connsiteX2" fmla="*/ 9117072 w 9117072"/>
              <a:gd name="connsiteY2" fmla="*/ 4006425 h 4286078"/>
              <a:gd name="connsiteX3" fmla="*/ 1346008 w 9117072"/>
              <a:gd name="connsiteY3" fmla="*/ 4004170 h 4286078"/>
              <a:gd name="connsiteX4" fmla="*/ 1263551 w 9117072"/>
              <a:gd name="connsiteY4" fmla="*/ 4071617 h 4286078"/>
              <a:gd name="connsiteX5" fmla="*/ 1264219 w 9117072"/>
              <a:gd name="connsiteY5" fmla="*/ 4220084 h 4286078"/>
              <a:gd name="connsiteX6" fmla="*/ 1204663 w 9117072"/>
              <a:gd name="connsiteY6" fmla="*/ 4283291 h 4286078"/>
              <a:gd name="connsiteX7" fmla="*/ 3568 w 9117072"/>
              <a:gd name="connsiteY7" fmla="*/ 4281672 h 4286078"/>
              <a:gd name="connsiteX8" fmla="*/ 0 w 9117072"/>
              <a:gd name="connsiteY8" fmla="*/ 0 h 4286078"/>
              <a:gd name="connsiteX0" fmla="*/ 0 w 9117072"/>
              <a:gd name="connsiteY0" fmla="*/ 0 h 4286078"/>
              <a:gd name="connsiteX1" fmla="*/ 9117072 w 9117072"/>
              <a:gd name="connsiteY1" fmla="*/ 0 h 4286078"/>
              <a:gd name="connsiteX2" fmla="*/ 9117072 w 9117072"/>
              <a:gd name="connsiteY2" fmla="*/ 4006425 h 4286078"/>
              <a:gd name="connsiteX3" fmla="*/ 1419581 w 9117072"/>
              <a:gd name="connsiteY3" fmla="*/ 4006964 h 4286078"/>
              <a:gd name="connsiteX4" fmla="*/ 1263551 w 9117072"/>
              <a:gd name="connsiteY4" fmla="*/ 4071617 h 4286078"/>
              <a:gd name="connsiteX5" fmla="*/ 1264219 w 9117072"/>
              <a:gd name="connsiteY5" fmla="*/ 4220084 h 4286078"/>
              <a:gd name="connsiteX6" fmla="*/ 1204663 w 9117072"/>
              <a:gd name="connsiteY6" fmla="*/ 4283291 h 4286078"/>
              <a:gd name="connsiteX7" fmla="*/ 3568 w 9117072"/>
              <a:gd name="connsiteY7" fmla="*/ 4281672 h 4286078"/>
              <a:gd name="connsiteX8" fmla="*/ 0 w 9117072"/>
              <a:gd name="connsiteY8" fmla="*/ 0 h 4286078"/>
              <a:gd name="connsiteX0" fmla="*/ 0 w 9117072"/>
              <a:gd name="connsiteY0" fmla="*/ 0 h 4286078"/>
              <a:gd name="connsiteX1" fmla="*/ 9117072 w 9117072"/>
              <a:gd name="connsiteY1" fmla="*/ 0 h 4286078"/>
              <a:gd name="connsiteX2" fmla="*/ 9117072 w 9117072"/>
              <a:gd name="connsiteY2" fmla="*/ 4006425 h 4286078"/>
              <a:gd name="connsiteX3" fmla="*/ 1419581 w 9117072"/>
              <a:gd name="connsiteY3" fmla="*/ 4006964 h 4286078"/>
              <a:gd name="connsiteX4" fmla="*/ 1346616 w 9117072"/>
              <a:gd name="connsiteY4" fmla="*/ 4082794 h 4286078"/>
              <a:gd name="connsiteX5" fmla="*/ 1264219 w 9117072"/>
              <a:gd name="connsiteY5" fmla="*/ 4220084 h 4286078"/>
              <a:gd name="connsiteX6" fmla="*/ 1204663 w 9117072"/>
              <a:gd name="connsiteY6" fmla="*/ 4283291 h 4286078"/>
              <a:gd name="connsiteX7" fmla="*/ 3568 w 9117072"/>
              <a:gd name="connsiteY7" fmla="*/ 4281672 h 4286078"/>
              <a:gd name="connsiteX8" fmla="*/ 0 w 9117072"/>
              <a:gd name="connsiteY8" fmla="*/ 0 h 4286078"/>
              <a:gd name="connsiteX0" fmla="*/ 0 w 9117072"/>
              <a:gd name="connsiteY0" fmla="*/ 0 h 4286078"/>
              <a:gd name="connsiteX1" fmla="*/ 9117072 w 9117072"/>
              <a:gd name="connsiteY1" fmla="*/ 0 h 4286078"/>
              <a:gd name="connsiteX2" fmla="*/ 9117072 w 9117072"/>
              <a:gd name="connsiteY2" fmla="*/ 4006425 h 4286078"/>
              <a:gd name="connsiteX3" fmla="*/ 1419581 w 9117072"/>
              <a:gd name="connsiteY3" fmla="*/ 4006964 h 4286078"/>
              <a:gd name="connsiteX4" fmla="*/ 1346616 w 9117072"/>
              <a:gd name="connsiteY4" fmla="*/ 4082794 h 4286078"/>
              <a:gd name="connsiteX5" fmla="*/ 1349658 w 9117072"/>
              <a:gd name="connsiteY5" fmla="*/ 4242437 h 4286078"/>
              <a:gd name="connsiteX6" fmla="*/ 1204663 w 9117072"/>
              <a:gd name="connsiteY6" fmla="*/ 4283291 h 4286078"/>
              <a:gd name="connsiteX7" fmla="*/ 3568 w 9117072"/>
              <a:gd name="connsiteY7" fmla="*/ 4281672 h 4286078"/>
              <a:gd name="connsiteX8" fmla="*/ 0 w 9117072"/>
              <a:gd name="connsiteY8" fmla="*/ 0 h 4286078"/>
              <a:gd name="connsiteX0" fmla="*/ 0 w 9117072"/>
              <a:gd name="connsiteY0" fmla="*/ 0 h 4294461"/>
              <a:gd name="connsiteX1" fmla="*/ 9117072 w 9117072"/>
              <a:gd name="connsiteY1" fmla="*/ 0 h 4294461"/>
              <a:gd name="connsiteX2" fmla="*/ 9117072 w 9117072"/>
              <a:gd name="connsiteY2" fmla="*/ 4006425 h 4294461"/>
              <a:gd name="connsiteX3" fmla="*/ 1419581 w 9117072"/>
              <a:gd name="connsiteY3" fmla="*/ 4006964 h 4294461"/>
              <a:gd name="connsiteX4" fmla="*/ 1346616 w 9117072"/>
              <a:gd name="connsiteY4" fmla="*/ 4082794 h 4294461"/>
              <a:gd name="connsiteX5" fmla="*/ 1349658 w 9117072"/>
              <a:gd name="connsiteY5" fmla="*/ 4242437 h 4294461"/>
              <a:gd name="connsiteX6" fmla="*/ 1294848 w 9117072"/>
              <a:gd name="connsiteY6" fmla="*/ 4291674 h 4294461"/>
              <a:gd name="connsiteX7" fmla="*/ 3568 w 9117072"/>
              <a:gd name="connsiteY7" fmla="*/ 4281672 h 4294461"/>
              <a:gd name="connsiteX8" fmla="*/ 0 w 9117072"/>
              <a:gd name="connsiteY8" fmla="*/ 0 h 4294461"/>
              <a:gd name="connsiteX0" fmla="*/ 0 w 9117072"/>
              <a:gd name="connsiteY0" fmla="*/ 0 h 4298976"/>
              <a:gd name="connsiteX1" fmla="*/ 9117072 w 9117072"/>
              <a:gd name="connsiteY1" fmla="*/ 0 h 4298976"/>
              <a:gd name="connsiteX2" fmla="*/ 9117072 w 9117072"/>
              <a:gd name="connsiteY2" fmla="*/ 4006425 h 4298976"/>
              <a:gd name="connsiteX3" fmla="*/ 1419581 w 9117072"/>
              <a:gd name="connsiteY3" fmla="*/ 4006964 h 4298976"/>
              <a:gd name="connsiteX4" fmla="*/ 1346616 w 9117072"/>
              <a:gd name="connsiteY4" fmla="*/ 4082794 h 4298976"/>
              <a:gd name="connsiteX5" fmla="*/ 1349658 w 9117072"/>
              <a:gd name="connsiteY5" fmla="*/ 4242437 h 4298976"/>
              <a:gd name="connsiteX6" fmla="*/ 1294848 w 9117072"/>
              <a:gd name="connsiteY6" fmla="*/ 4291674 h 4298976"/>
              <a:gd name="connsiteX7" fmla="*/ 3568 w 9117072"/>
              <a:gd name="connsiteY7" fmla="*/ 4298436 h 4298976"/>
              <a:gd name="connsiteX8" fmla="*/ 0 w 9117072"/>
              <a:gd name="connsiteY8" fmla="*/ 0 h 4298976"/>
              <a:gd name="connsiteX0" fmla="*/ 0 w 9117072"/>
              <a:gd name="connsiteY0" fmla="*/ 0 h 4296182"/>
              <a:gd name="connsiteX1" fmla="*/ 9117072 w 9117072"/>
              <a:gd name="connsiteY1" fmla="*/ 0 h 4296182"/>
              <a:gd name="connsiteX2" fmla="*/ 9117072 w 9117072"/>
              <a:gd name="connsiteY2" fmla="*/ 4006425 h 4296182"/>
              <a:gd name="connsiteX3" fmla="*/ 1419581 w 9117072"/>
              <a:gd name="connsiteY3" fmla="*/ 4006964 h 4296182"/>
              <a:gd name="connsiteX4" fmla="*/ 1346616 w 9117072"/>
              <a:gd name="connsiteY4" fmla="*/ 4082794 h 4296182"/>
              <a:gd name="connsiteX5" fmla="*/ 1349658 w 9117072"/>
              <a:gd name="connsiteY5" fmla="*/ 4242437 h 4296182"/>
              <a:gd name="connsiteX6" fmla="*/ 1294848 w 9117072"/>
              <a:gd name="connsiteY6" fmla="*/ 4291674 h 4296182"/>
              <a:gd name="connsiteX7" fmla="*/ 3568 w 9117072"/>
              <a:gd name="connsiteY7" fmla="*/ 4295642 h 4296182"/>
              <a:gd name="connsiteX8" fmla="*/ 0 w 9117072"/>
              <a:gd name="connsiteY8" fmla="*/ 0 h 4296182"/>
              <a:gd name="connsiteX0" fmla="*/ 0 w 9117072"/>
              <a:gd name="connsiteY0" fmla="*/ 0 h 4294461"/>
              <a:gd name="connsiteX1" fmla="*/ 9117072 w 9117072"/>
              <a:gd name="connsiteY1" fmla="*/ 0 h 4294461"/>
              <a:gd name="connsiteX2" fmla="*/ 9117072 w 9117072"/>
              <a:gd name="connsiteY2" fmla="*/ 4006425 h 4294461"/>
              <a:gd name="connsiteX3" fmla="*/ 1419581 w 9117072"/>
              <a:gd name="connsiteY3" fmla="*/ 4006964 h 4294461"/>
              <a:gd name="connsiteX4" fmla="*/ 1346616 w 9117072"/>
              <a:gd name="connsiteY4" fmla="*/ 4082794 h 4294461"/>
              <a:gd name="connsiteX5" fmla="*/ 1349658 w 9117072"/>
              <a:gd name="connsiteY5" fmla="*/ 4242437 h 4294461"/>
              <a:gd name="connsiteX6" fmla="*/ 1294848 w 9117072"/>
              <a:gd name="connsiteY6" fmla="*/ 4291674 h 4294461"/>
              <a:gd name="connsiteX7" fmla="*/ 3568 w 9117072"/>
              <a:gd name="connsiteY7" fmla="*/ 4292848 h 4294461"/>
              <a:gd name="connsiteX8" fmla="*/ 0 w 9117072"/>
              <a:gd name="connsiteY8" fmla="*/ 0 h 4294461"/>
              <a:gd name="connsiteX0" fmla="*/ 0 w 9117072"/>
              <a:gd name="connsiteY0" fmla="*/ 0 h 4294461"/>
              <a:gd name="connsiteX1" fmla="*/ 9117072 w 9117072"/>
              <a:gd name="connsiteY1" fmla="*/ 0 h 4294461"/>
              <a:gd name="connsiteX2" fmla="*/ 9117072 w 9117072"/>
              <a:gd name="connsiteY2" fmla="*/ 4006425 h 4294461"/>
              <a:gd name="connsiteX3" fmla="*/ 1419581 w 9117072"/>
              <a:gd name="connsiteY3" fmla="*/ 4006964 h 4294461"/>
              <a:gd name="connsiteX4" fmla="*/ 1346616 w 9117072"/>
              <a:gd name="connsiteY4" fmla="*/ 4082794 h 4294461"/>
              <a:gd name="connsiteX5" fmla="*/ 1349658 w 9117072"/>
              <a:gd name="connsiteY5" fmla="*/ 4242437 h 4294461"/>
              <a:gd name="connsiteX6" fmla="*/ 1294848 w 9117072"/>
              <a:gd name="connsiteY6" fmla="*/ 4291674 h 4294461"/>
              <a:gd name="connsiteX7" fmla="*/ 3568 w 9117072"/>
              <a:gd name="connsiteY7" fmla="*/ 4292848 h 4294461"/>
              <a:gd name="connsiteX8" fmla="*/ 0 w 9117072"/>
              <a:gd name="connsiteY8" fmla="*/ 0 h 4294461"/>
              <a:gd name="connsiteX0" fmla="*/ 0 w 9117072"/>
              <a:gd name="connsiteY0" fmla="*/ 0 h 4294461"/>
              <a:gd name="connsiteX1" fmla="*/ 9117072 w 9117072"/>
              <a:gd name="connsiteY1" fmla="*/ 0 h 4294461"/>
              <a:gd name="connsiteX2" fmla="*/ 9117072 w 9117072"/>
              <a:gd name="connsiteY2" fmla="*/ 4006425 h 4294461"/>
              <a:gd name="connsiteX3" fmla="*/ 1410087 w 9117072"/>
              <a:gd name="connsiteY3" fmla="*/ 4006964 h 4294461"/>
              <a:gd name="connsiteX4" fmla="*/ 1346616 w 9117072"/>
              <a:gd name="connsiteY4" fmla="*/ 4082794 h 4294461"/>
              <a:gd name="connsiteX5" fmla="*/ 1349658 w 9117072"/>
              <a:gd name="connsiteY5" fmla="*/ 4242437 h 4294461"/>
              <a:gd name="connsiteX6" fmla="*/ 1294848 w 9117072"/>
              <a:gd name="connsiteY6" fmla="*/ 4291674 h 4294461"/>
              <a:gd name="connsiteX7" fmla="*/ 3568 w 9117072"/>
              <a:gd name="connsiteY7" fmla="*/ 4292848 h 4294461"/>
              <a:gd name="connsiteX8" fmla="*/ 0 w 9117072"/>
              <a:gd name="connsiteY8" fmla="*/ 0 h 4294461"/>
              <a:gd name="connsiteX0" fmla="*/ 0 w 9117072"/>
              <a:gd name="connsiteY0" fmla="*/ 0 h 4293963"/>
              <a:gd name="connsiteX1" fmla="*/ 9117072 w 9117072"/>
              <a:gd name="connsiteY1" fmla="*/ 0 h 4293963"/>
              <a:gd name="connsiteX2" fmla="*/ 9117072 w 9117072"/>
              <a:gd name="connsiteY2" fmla="*/ 4006425 h 4293963"/>
              <a:gd name="connsiteX3" fmla="*/ 1410087 w 9117072"/>
              <a:gd name="connsiteY3" fmla="*/ 4006964 h 4293963"/>
              <a:gd name="connsiteX4" fmla="*/ 1346616 w 9117072"/>
              <a:gd name="connsiteY4" fmla="*/ 4082794 h 4293963"/>
              <a:gd name="connsiteX5" fmla="*/ 1349658 w 9117072"/>
              <a:gd name="connsiteY5" fmla="*/ 4242437 h 4293963"/>
              <a:gd name="connsiteX6" fmla="*/ 1294848 w 9117072"/>
              <a:gd name="connsiteY6" fmla="*/ 4291674 h 4293963"/>
              <a:gd name="connsiteX7" fmla="*/ 3568 w 9117072"/>
              <a:gd name="connsiteY7" fmla="*/ 4292848 h 4293963"/>
              <a:gd name="connsiteX8" fmla="*/ 0 w 9117072"/>
              <a:gd name="connsiteY8" fmla="*/ 0 h 4293963"/>
              <a:gd name="connsiteX0" fmla="*/ 0 w 9117072"/>
              <a:gd name="connsiteY0" fmla="*/ 0 h 4293964"/>
              <a:gd name="connsiteX1" fmla="*/ 9117072 w 9117072"/>
              <a:gd name="connsiteY1" fmla="*/ 0 h 4293964"/>
              <a:gd name="connsiteX2" fmla="*/ 9117072 w 9117072"/>
              <a:gd name="connsiteY2" fmla="*/ 4006425 h 4293964"/>
              <a:gd name="connsiteX3" fmla="*/ 1410087 w 9117072"/>
              <a:gd name="connsiteY3" fmla="*/ 4006964 h 4293964"/>
              <a:gd name="connsiteX4" fmla="*/ 1346616 w 9117072"/>
              <a:gd name="connsiteY4" fmla="*/ 4077205 h 4293964"/>
              <a:gd name="connsiteX5" fmla="*/ 1349658 w 9117072"/>
              <a:gd name="connsiteY5" fmla="*/ 4242437 h 4293964"/>
              <a:gd name="connsiteX6" fmla="*/ 1294848 w 9117072"/>
              <a:gd name="connsiteY6" fmla="*/ 4291674 h 4293964"/>
              <a:gd name="connsiteX7" fmla="*/ 3568 w 9117072"/>
              <a:gd name="connsiteY7" fmla="*/ 4292848 h 4293964"/>
              <a:gd name="connsiteX8" fmla="*/ 0 w 9117072"/>
              <a:gd name="connsiteY8" fmla="*/ 0 h 4293964"/>
              <a:gd name="connsiteX0" fmla="*/ 0 w 9117072"/>
              <a:gd name="connsiteY0" fmla="*/ 0 h 4293964"/>
              <a:gd name="connsiteX1" fmla="*/ 9117072 w 9117072"/>
              <a:gd name="connsiteY1" fmla="*/ 0 h 4293964"/>
              <a:gd name="connsiteX2" fmla="*/ 9117072 w 9117072"/>
              <a:gd name="connsiteY2" fmla="*/ 4006425 h 4293964"/>
              <a:gd name="connsiteX3" fmla="*/ 1410087 w 9117072"/>
              <a:gd name="connsiteY3" fmla="*/ 4006964 h 4293964"/>
              <a:gd name="connsiteX4" fmla="*/ 1351363 w 9117072"/>
              <a:gd name="connsiteY4" fmla="*/ 4085589 h 4293964"/>
              <a:gd name="connsiteX5" fmla="*/ 1349658 w 9117072"/>
              <a:gd name="connsiteY5" fmla="*/ 4242437 h 4293964"/>
              <a:gd name="connsiteX6" fmla="*/ 1294848 w 9117072"/>
              <a:gd name="connsiteY6" fmla="*/ 4291674 h 4293964"/>
              <a:gd name="connsiteX7" fmla="*/ 3568 w 9117072"/>
              <a:gd name="connsiteY7" fmla="*/ 4292848 h 4293964"/>
              <a:gd name="connsiteX8" fmla="*/ 0 w 9117072"/>
              <a:gd name="connsiteY8" fmla="*/ 0 h 4293964"/>
              <a:gd name="connsiteX0" fmla="*/ 0 w 9117072"/>
              <a:gd name="connsiteY0" fmla="*/ 0 h 4293964"/>
              <a:gd name="connsiteX1" fmla="*/ 9117072 w 9117072"/>
              <a:gd name="connsiteY1" fmla="*/ 0 h 4293964"/>
              <a:gd name="connsiteX2" fmla="*/ 9117072 w 9117072"/>
              <a:gd name="connsiteY2" fmla="*/ 4006425 h 4293964"/>
              <a:gd name="connsiteX3" fmla="*/ 1410087 w 9117072"/>
              <a:gd name="connsiteY3" fmla="*/ 4006964 h 4293964"/>
              <a:gd name="connsiteX4" fmla="*/ 1351363 w 9117072"/>
              <a:gd name="connsiteY4" fmla="*/ 4085589 h 4293964"/>
              <a:gd name="connsiteX5" fmla="*/ 1349658 w 9117072"/>
              <a:gd name="connsiteY5" fmla="*/ 4242437 h 4293964"/>
              <a:gd name="connsiteX6" fmla="*/ 1294848 w 9117072"/>
              <a:gd name="connsiteY6" fmla="*/ 4291674 h 4293964"/>
              <a:gd name="connsiteX7" fmla="*/ 3568 w 9117072"/>
              <a:gd name="connsiteY7" fmla="*/ 4292848 h 4293964"/>
              <a:gd name="connsiteX8" fmla="*/ 0 w 9117072"/>
              <a:gd name="connsiteY8" fmla="*/ 0 h 4293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17072" h="4293964">
                <a:moveTo>
                  <a:pt x="0" y="0"/>
                </a:moveTo>
                <a:lnTo>
                  <a:pt x="9117072" y="0"/>
                </a:lnTo>
                <a:lnTo>
                  <a:pt x="9117072" y="4006425"/>
                </a:lnTo>
                <a:lnTo>
                  <a:pt x="1410087" y="4006964"/>
                </a:lnTo>
                <a:cubicBezTo>
                  <a:pt x="1362013" y="4011137"/>
                  <a:pt x="1351017" y="4033148"/>
                  <a:pt x="1351363" y="4085589"/>
                </a:cubicBezTo>
                <a:cubicBezTo>
                  <a:pt x="1351711" y="4151196"/>
                  <a:pt x="1351391" y="4200554"/>
                  <a:pt x="1349658" y="4242437"/>
                </a:cubicBezTo>
                <a:cubicBezTo>
                  <a:pt x="1347925" y="4284320"/>
                  <a:pt x="1334479" y="4289384"/>
                  <a:pt x="1294848" y="4291674"/>
                </a:cubicBezTo>
                <a:cubicBezTo>
                  <a:pt x="1255217" y="4293964"/>
                  <a:pt x="403454" y="4293388"/>
                  <a:pt x="3568" y="4292848"/>
                </a:cubicBezTo>
                <a:cubicBezTo>
                  <a:pt x="1761" y="3267521"/>
                  <a:pt x="239" y="1086814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 lang="en-GB" dirty="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Rubrik 1"/>
          <p:cNvSpPr>
            <a:spLocks noGrp="1"/>
          </p:cNvSpPr>
          <p:nvPr>
            <p:ph type="title" hasCustomPrompt="1"/>
          </p:nvPr>
        </p:nvSpPr>
        <p:spPr>
          <a:xfrm>
            <a:off x="1619250" y="323613"/>
            <a:ext cx="6935788" cy="501254"/>
          </a:xfrm>
        </p:spPr>
        <p:txBody>
          <a:bodyPr/>
          <a:lstStyle/>
          <a:p>
            <a:r>
              <a:rPr lang="sv-SE" dirty="0" err="1"/>
              <a:t>Chapter</a:t>
            </a:r>
            <a:r>
              <a:rPr lang="sv-SE" dirty="0"/>
              <a:t> </a:t>
            </a:r>
            <a:r>
              <a:rPr lang="sv-SE" dirty="0" err="1"/>
              <a:t>heading</a:t>
            </a:r>
            <a:endParaRPr lang="en-GB" dirty="0"/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80112" y="4716382"/>
            <a:ext cx="2133600" cy="273844"/>
          </a:xfrm>
        </p:spPr>
        <p:txBody>
          <a:bodyPr/>
          <a:lstStyle>
            <a:lvl1pPr>
              <a:defRPr sz="1100"/>
            </a:lvl1pPr>
          </a:lstStyle>
          <a:p>
            <a:fld id="{CFCB38AA-14D0-4B67-BE5B-608C5A8A7489}" type="datetimeFigureOut">
              <a:rPr lang="sv-SE" smtClean="0"/>
              <a:pPr/>
              <a:t>2021-11-01</a:t>
            </a:fld>
            <a:endParaRPr lang="sv-SE"/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400" y="4724617"/>
            <a:ext cx="531863" cy="273844"/>
          </a:xfrm>
        </p:spPr>
        <p:txBody>
          <a:bodyPr/>
          <a:lstStyle>
            <a:lvl1pPr>
              <a:defRPr sz="1100"/>
            </a:lvl1pPr>
          </a:lstStyle>
          <a:p>
            <a:fld id="{680D72F4-1C41-4187-A4BC-492CF086CF4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4773106"/>
            <a:ext cx="2895600" cy="273844"/>
          </a:xfrm>
        </p:spPr>
        <p:txBody>
          <a:bodyPr lIns="0" tIns="0" rIns="0" bIns="0" anchor="t" anchorCtr="0"/>
          <a:lstStyle>
            <a:lvl1pPr algn="l">
              <a:lnSpc>
                <a:spcPts val="900"/>
              </a:lnSpc>
              <a:defRPr sz="1100" b="1"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31448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1619250" y="1066800"/>
            <a:ext cx="6935788" cy="317896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Rubrik 1"/>
          <p:cNvSpPr>
            <a:spLocks noGrp="1"/>
          </p:cNvSpPr>
          <p:nvPr>
            <p:ph type="title"/>
          </p:nvPr>
        </p:nvSpPr>
        <p:spPr>
          <a:xfrm>
            <a:off x="1619250" y="323613"/>
            <a:ext cx="6935788" cy="50125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80112" y="4716382"/>
            <a:ext cx="2133600" cy="273844"/>
          </a:xfrm>
        </p:spPr>
        <p:txBody>
          <a:bodyPr/>
          <a:lstStyle>
            <a:lvl1pPr>
              <a:defRPr sz="1100"/>
            </a:lvl1pPr>
          </a:lstStyle>
          <a:p>
            <a:fld id="{CFCB38AA-14D0-4B67-BE5B-608C5A8A7489}" type="datetimeFigureOut">
              <a:rPr lang="sv-SE" smtClean="0"/>
              <a:pPr/>
              <a:t>2021-11-01</a:t>
            </a:fld>
            <a:endParaRPr lang="sv-SE"/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400" y="4724617"/>
            <a:ext cx="531863" cy="273844"/>
          </a:xfrm>
        </p:spPr>
        <p:txBody>
          <a:bodyPr/>
          <a:lstStyle>
            <a:lvl1pPr>
              <a:defRPr sz="1100"/>
            </a:lvl1pPr>
          </a:lstStyle>
          <a:p>
            <a:fld id="{680D72F4-1C41-4187-A4BC-492CF086CF4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4773106"/>
            <a:ext cx="2895600" cy="273844"/>
          </a:xfrm>
        </p:spPr>
        <p:txBody>
          <a:bodyPr lIns="0" tIns="0" rIns="0" bIns="0" anchor="t" anchorCtr="0"/>
          <a:lstStyle>
            <a:lvl1pPr algn="l">
              <a:lnSpc>
                <a:spcPts val="900"/>
              </a:lnSpc>
              <a:defRPr sz="1100" b="1"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39240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580112" y="4716382"/>
            <a:ext cx="2133600" cy="273844"/>
          </a:xfrm>
        </p:spPr>
        <p:txBody>
          <a:bodyPr/>
          <a:lstStyle>
            <a:lvl1pPr>
              <a:defRPr sz="1100"/>
            </a:lvl1pPr>
          </a:lstStyle>
          <a:p>
            <a:fld id="{CFCB38AA-14D0-4B67-BE5B-608C5A8A7489}" type="datetimeFigureOut">
              <a:rPr lang="sv-SE" smtClean="0"/>
              <a:pPr/>
              <a:t>2021-11-01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172400" y="4724617"/>
            <a:ext cx="531863" cy="273844"/>
          </a:xfrm>
        </p:spPr>
        <p:txBody>
          <a:bodyPr/>
          <a:lstStyle>
            <a:lvl1pPr>
              <a:defRPr sz="1100"/>
            </a:lvl1pPr>
          </a:lstStyle>
          <a:p>
            <a:fld id="{680D72F4-1C41-4187-A4BC-492CF086CF4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619250" y="4773106"/>
            <a:ext cx="2895600" cy="273844"/>
          </a:xfrm>
        </p:spPr>
        <p:txBody>
          <a:bodyPr lIns="0" tIns="0" rIns="0" bIns="0" anchor="t" anchorCtr="0"/>
          <a:lstStyle>
            <a:lvl1pPr algn="l">
              <a:lnSpc>
                <a:spcPts val="900"/>
              </a:lnSpc>
              <a:defRPr sz="1100" b="1" cap="all" baseline="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46274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619250" y="323613"/>
            <a:ext cx="6935788" cy="50125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619250" y="1069975"/>
            <a:ext cx="6935788" cy="31757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GB" dirty="0"/>
          </a:p>
        </p:txBody>
      </p:sp>
      <p:pic>
        <p:nvPicPr>
          <p:cNvPr id="8" name="Picture 2"/>
          <p:cNvPicPr>
            <a:picLocks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65" y="258366"/>
            <a:ext cx="514350" cy="49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619250" y="4731544"/>
            <a:ext cx="28956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>
              <a:defRPr lang="en-GB" sz="700" b="1" cap="all" baseline="0">
                <a:solidFill>
                  <a:schemeClr val="bg1"/>
                </a:solidFill>
              </a:defRPr>
            </a:lvl1pPr>
          </a:lstStyle>
          <a:p>
            <a:pPr>
              <a:lnSpc>
                <a:spcPts val="900"/>
              </a:lnSpc>
            </a:pPr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172400" y="4731544"/>
            <a:ext cx="531863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lang="en-GB" sz="700" b="1" cap="all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ts val="900"/>
              </a:lnSpc>
            </a:pPr>
            <a:fld id="{680D72F4-1C41-4187-A4BC-492CF086CF40}" type="slidenum">
              <a:rPr lang="en-GB" smtClean="0"/>
              <a:pPr>
                <a:lnSpc>
                  <a:spcPts val="900"/>
                </a:lnSpc>
              </a:pPr>
              <a:t>‹#›</a:t>
            </a:fld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5580112" y="4716382"/>
            <a:ext cx="2133600" cy="27384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>
              <a:defRPr lang="en-GB" sz="700" b="1" cap="all" baseline="0" smtClean="0"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900"/>
              </a:lnSpc>
            </a:pPr>
            <a:fld id="{CFCB38AA-14D0-4B67-BE5B-608C5A8A7489}" type="datetimeFigureOut">
              <a:rPr lang="en-GB" smtClean="0"/>
              <a:pPr algn="r">
                <a:lnSpc>
                  <a:spcPts val="900"/>
                </a:lnSpc>
              </a:pPr>
              <a:t>01/11/2021</a:t>
            </a:fld>
            <a:endParaRPr lang="en-GB" dirty="0"/>
          </a:p>
        </p:txBody>
      </p:sp>
      <p:sp>
        <p:nvSpPr>
          <p:cNvPr id="9" name="Rektangel 12"/>
          <p:cNvSpPr/>
          <p:nvPr userDrawn="1"/>
        </p:nvSpPr>
        <p:spPr>
          <a:xfrm>
            <a:off x="0" y="4478534"/>
            <a:ext cx="9144000" cy="681540"/>
          </a:xfrm>
          <a:custGeom>
            <a:avLst/>
            <a:gdLst>
              <a:gd name="connsiteX0" fmla="*/ 1360291 w 9144000"/>
              <a:gd name="connsiteY0" fmla="*/ 0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0 w 9144000"/>
              <a:gd name="connsiteY14" fmla="*/ 314003 h 908720"/>
              <a:gd name="connsiteX15" fmla="*/ 901401 w 9144000"/>
              <a:gd name="connsiteY15" fmla="*/ 314003 h 908720"/>
              <a:gd name="connsiteX16" fmla="*/ 1026319 w 9144000"/>
              <a:gd name="connsiteY16" fmla="*/ 314003 h 908720"/>
              <a:gd name="connsiteX17" fmla="*/ 1194387 w 9144000"/>
              <a:gd name="connsiteY17" fmla="*/ 314003 h 908720"/>
              <a:gd name="connsiteX18" fmla="*/ 1258275 w 9144000"/>
              <a:gd name="connsiteY18" fmla="*/ 262632 h 908720"/>
              <a:gd name="connsiteX19" fmla="*/ 1259632 w 9144000"/>
              <a:gd name="connsiteY19" fmla="*/ 262632 h 908720"/>
              <a:gd name="connsiteX20" fmla="*/ 1259632 w 9144000"/>
              <a:gd name="connsiteY20" fmla="*/ 255909 h 908720"/>
              <a:gd name="connsiteX21" fmla="*/ 1261441 w 9144000"/>
              <a:gd name="connsiteY21" fmla="*/ 246949 h 908720"/>
              <a:gd name="connsiteX22" fmla="*/ 1261441 w 9144000"/>
              <a:gd name="connsiteY22" fmla="*/ 91699 h 908720"/>
              <a:gd name="connsiteX23" fmla="*/ 1360291 w 9144000"/>
              <a:gd name="connsiteY23" fmla="*/ 0 h 908720"/>
              <a:gd name="connsiteX0" fmla="*/ 1405535 w 9144000"/>
              <a:gd name="connsiteY0" fmla="*/ 3175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0 w 9144000"/>
              <a:gd name="connsiteY14" fmla="*/ 314003 h 908720"/>
              <a:gd name="connsiteX15" fmla="*/ 901401 w 9144000"/>
              <a:gd name="connsiteY15" fmla="*/ 314003 h 908720"/>
              <a:gd name="connsiteX16" fmla="*/ 1026319 w 9144000"/>
              <a:gd name="connsiteY16" fmla="*/ 314003 h 908720"/>
              <a:gd name="connsiteX17" fmla="*/ 1194387 w 9144000"/>
              <a:gd name="connsiteY17" fmla="*/ 314003 h 908720"/>
              <a:gd name="connsiteX18" fmla="*/ 1258275 w 9144000"/>
              <a:gd name="connsiteY18" fmla="*/ 262632 h 908720"/>
              <a:gd name="connsiteX19" fmla="*/ 1259632 w 9144000"/>
              <a:gd name="connsiteY19" fmla="*/ 262632 h 908720"/>
              <a:gd name="connsiteX20" fmla="*/ 1259632 w 9144000"/>
              <a:gd name="connsiteY20" fmla="*/ 255909 h 908720"/>
              <a:gd name="connsiteX21" fmla="*/ 1261441 w 9144000"/>
              <a:gd name="connsiteY21" fmla="*/ 246949 h 908720"/>
              <a:gd name="connsiteX22" fmla="*/ 1261441 w 9144000"/>
              <a:gd name="connsiteY22" fmla="*/ 91699 h 908720"/>
              <a:gd name="connsiteX23" fmla="*/ 1405535 w 9144000"/>
              <a:gd name="connsiteY23" fmla="*/ 3175 h 908720"/>
              <a:gd name="connsiteX0" fmla="*/ 1405535 w 9144000"/>
              <a:gd name="connsiteY0" fmla="*/ 3175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0 w 9144000"/>
              <a:gd name="connsiteY14" fmla="*/ 314003 h 908720"/>
              <a:gd name="connsiteX15" fmla="*/ 901401 w 9144000"/>
              <a:gd name="connsiteY15" fmla="*/ 314003 h 908720"/>
              <a:gd name="connsiteX16" fmla="*/ 1026319 w 9144000"/>
              <a:gd name="connsiteY16" fmla="*/ 314003 h 908720"/>
              <a:gd name="connsiteX17" fmla="*/ 1194387 w 9144000"/>
              <a:gd name="connsiteY17" fmla="*/ 314003 h 908720"/>
              <a:gd name="connsiteX18" fmla="*/ 1258275 w 9144000"/>
              <a:gd name="connsiteY18" fmla="*/ 262632 h 908720"/>
              <a:gd name="connsiteX19" fmla="*/ 1259632 w 9144000"/>
              <a:gd name="connsiteY19" fmla="*/ 262632 h 908720"/>
              <a:gd name="connsiteX20" fmla="*/ 1259632 w 9144000"/>
              <a:gd name="connsiteY20" fmla="*/ 255909 h 908720"/>
              <a:gd name="connsiteX21" fmla="*/ 1261441 w 9144000"/>
              <a:gd name="connsiteY21" fmla="*/ 246949 h 908720"/>
              <a:gd name="connsiteX22" fmla="*/ 1347166 w 9144000"/>
              <a:gd name="connsiteY22" fmla="*/ 82173 h 908720"/>
              <a:gd name="connsiteX23" fmla="*/ 1405535 w 9144000"/>
              <a:gd name="connsiteY23" fmla="*/ 3175 h 908720"/>
              <a:gd name="connsiteX0" fmla="*/ 1405535 w 9144000"/>
              <a:gd name="connsiteY0" fmla="*/ 3175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0 w 9144000"/>
              <a:gd name="connsiteY14" fmla="*/ 314003 h 908720"/>
              <a:gd name="connsiteX15" fmla="*/ 901401 w 9144000"/>
              <a:gd name="connsiteY15" fmla="*/ 314003 h 908720"/>
              <a:gd name="connsiteX16" fmla="*/ 1026319 w 9144000"/>
              <a:gd name="connsiteY16" fmla="*/ 314003 h 908720"/>
              <a:gd name="connsiteX17" fmla="*/ 1194387 w 9144000"/>
              <a:gd name="connsiteY17" fmla="*/ 314003 h 908720"/>
              <a:gd name="connsiteX18" fmla="*/ 1258275 w 9144000"/>
              <a:gd name="connsiteY18" fmla="*/ 262632 h 908720"/>
              <a:gd name="connsiteX19" fmla="*/ 1259632 w 9144000"/>
              <a:gd name="connsiteY19" fmla="*/ 262632 h 908720"/>
              <a:gd name="connsiteX20" fmla="*/ 1259632 w 9144000"/>
              <a:gd name="connsiteY20" fmla="*/ 255909 h 908720"/>
              <a:gd name="connsiteX21" fmla="*/ 1349548 w 9144000"/>
              <a:gd name="connsiteY21" fmla="*/ 285049 h 908720"/>
              <a:gd name="connsiteX22" fmla="*/ 1347166 w 9144000"/>
              <a:gd name="connsiteY22" fmla="*/ 82173 h 908720"/>
              <a:gd name="connsiteX23" fmla="*/ 1405535 w 9144000"/>
              <a:gd name="connsiteY23" fmla="*/ 3175 h 908720"/>
              <a:gd name="connsiteX0" fmla="*/ 1405535 w 9144000"/>
              <a:gd name="connsiteY0" fmla="*/ 3175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0 w 9144000"/>
              <a:gd name="connsiteY14" fmla="*/ 314003 h 908720"/>
              <a:gd name="connsiteX15" fmla="*/ 901401 w 9144000"/>
              <a:gd name="connsiteY15" fmla="*/ 314003 h 908720"/>
              <a:gd name="connsiteX16" fmla="*/ 1026319 w 9144000"/>
              <a:gd name="connsiteY16" fmla="*/ 314003 h 908720"/>
              <a:gd name="connsiteX17" fmla="*/ 1194387 w 9144000"/>
              <a:gd name="connsiteY17" fmla="*/ 314003 h 908720"/>
              <a:gd name="connsiteX18" fmla="*/ 1258275 w 9144000"/>
              <a:gd name="connsiteY18" fmla="*/ 262632 h 908720"/>
              <a:gd name="connsiteX19" fmla="*/ 1259632 w 9144000"/>
              <a:gd name="connsiteY19" fmla="*/ 262632 h 908720"/>
              <a:gd name="connsiteX20" fmla="*/ 1252489 w 9144000"/>
              <a:gd name="connsiteY20" fmla="*/ 189235 h 908720"/>
              <a:gd name="connsiteX21" fmla="*/ 1349548 w 9144000"/>
              <a:gd name="connsiteY21" fmla="*/ 285049 h 908720"/>
              <a:gd name="connsiteX22" fmla="*/ 1347166 w 9144000"/>
              <a:gd name="connsiteY22" fmla="*/ 82173 h 908720"/>
              <a:gd name="connsiteX23" fmla="*/ 1405535 w 9144000"/>
              <a:gd name="connsiteY23" fmla="*/ 3175 h 908720"/>
              <a:gd name="connsiteX0" fmla="*/ 1405535 w 9144000"/>
              <a:gd name="connsiteY0" fmla="*/ 3175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0 w 9144000"/>
              <a:gd name="connsiteY14" fmla="*/ 314003 h 908720"/>
              <a:gd name="connsiteX15" fmla="*/ 901401 w 9144000"/>
              <a:gd name="connsiteY15" fmla="*/ 314003 h 908720"/>
              <a:gd name="connsiteX16" fmla="*/ 1026319 w 9144000"/>
              <a:gd name="connsiteY16" fmla="*/ 314003 h 908720"/>
              <a:gd name="connsiteX17" fmla="*/ 1194387 w 9144000"/>
              <a:gd name="connsiteY17" fmla="*/ 314003 h 908720"/>
              <a:gd name="connsiteX18" fmla="*/ 1258275 w 9144000"/>
              <a:gd name="connsiteY18" fmla="*/ 262632 h 908720"/>
              <a:gd name="connsiteX19" fmla="*/ 1259632 w 9144000"/>
              <a:gd name="connsiteY19" fmla="*/ 262632 h 908720"/>
              <a:gd name="connsiteX20" fmla="*/ 1349548 w 9144000"/>
              <a:gd name="connsiteY20" fmla="*/ 285049 h 908720"/>
              <a:gd name="connsiteX21" fmla="*/ 1347166 w 9144000"/>
              <a:gd name="connsiteY21" fmla="*/ 82173 h 908720"/>
              <a:gd name="connsiteX22" fmla="*/ 1405535 w 9144000"/>
              <a:gd name="connsiteY22" fmla="*/ 3175 h 908720"/>
              <a:gd name="connsiteX0" fmla="*/ 1405535 w 9144000"/>
              <a:gd name="connsiteY0" fmla="*/ 3175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0 w 9144000"/>
              <a:gd name="connsiteY14" fmla="*/ 314003 h 908720"/>
              <a:gd name="connsiteX15" fmla="*/ 901401 w 9144000"/>
              <a:gd name="connsiteY15" fmla="*/ 314003 h 908720"/>
              <a:gd name="connsiteX16" fmla="*/ 1026319 w 9144000"/>
              <a:gd name="connsiteY16" fmla="*/ 314003 h 908720"/>
              <a:gd name="connsiteX17" fmla="*/ 1194387 w 9144000"/>
              <a:gd name="connsiteY17" fmla="*/ 314003 h 908720"/>
              <a:gd name="connsiteX18" fmla="*/ 1258275 w 9144000"/>
              <a:gd name="connsiteY18" fmla="*/ 262632 h 908720"/>
              <a:gd name="connsiteX19" fmla="*/ 1349548 w 9144000"/>
              <a:gd name="connsiteY19" fmla="*/ 285049 h 908720"/>
              <a:gd name="connsiteX20" fmla="*/ 1347166 w 9144000"/>
              <a:gd name="connsiteY20" fmla="*/ 82173 h 908720"/>
              <a:gd name="connsiteX21" fmla="*/ 1405535 w 9144000"/>
              <a:gd name="connsiteY21" fmla="*/ 3175 h 908720"/>
              <a:gd name="connsiteX0" fmla="*/ 1405535 w 9144000"/>
              <a:gd name="connsiteY0" fmla="*/ 3175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0 w 9144000"/>
              <a:gd name="connsiteY14" fmla="*/ 314003 h 908720"/>
              <a:gd name="connsiteX15" fmla="*/ 901401 w 9144000"/>
              <a:gd name="connsiteY15" fmla="*/ 314003 h 908720"/>
              <a:gd name="connsiteX16" fmla="*/ 1026319 w 9144000"/>
              <a:gd name="connsiteY16" fmla="*/ 314003 h 908720"/>
              <a:gd name="connsiteX17" fmla="*/ 1194387 w 9144000"/>
              <a:gd name="connsiteY17" fmla="*/ 314003 h 908720"/>
              <a:gd name="connsiteX18" fmla="*/ 1349548 w 9144000"/>
              <a:gd name="connsiteY18" fmla="*/ 285049 h 908720"/>
              <a:gd name="connsiteX19" fmla="*/ 1347166 w 9144000"/>
              <a:gd name="connsiteY19" fmla="*/ 82173 h 908720"/>
              <a:gd name="connsiteX20" fmla="*/ 1405535 w 9144000"/>
              <a:gd name="connsiteY20" fmla="*/ 3175 h 908720"/>
              <a:gd name="connsiteX0" fmla="*/ 1405535 w 9144000"/>
              <a:gd name="connsiteY0" fmla="*/ 3175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0 w 9144000"/>
              <a:gd name="connsiteY14" fmla="*/ 314003 h 908720"/>
              <a:gd name="connsiteX15" fmla="*/ 901401 w 9144000"/>
              <a:gd name="connsiteY15" fmla="*/ 314003 h 908720"/>
              <a:gd name="connsiteX16" fmla="*/ 1026319 w 9144000"/>
              <a:gd name="connsiteY16" fmla="*/ 314003 h 908720"/>
              <a:gd name="connsiteX17" fmla="*/ 1287255 w 9144000"/>
              <a:gd name="connsiteY17" fmla="*/ 320352 h 908720"/>
              <a:gd name="connsiteX18" fmla="*/ 1349548 w 9144000"/>
              <a:gd name="connsiteY18" fmla="*/ 285049 h 908720"/>
              <a:gd name="connsiteX19" fmla="*/ 1347166 w 9144000"/>
              <a:gd name="connsiteY19" fmla="*/ 82173 h 908720"/>
              <a:gd name="connsiteX20" fmla="*/ 1405535 w 9144000"/>
              <a:gd name="connsiteY20" fmla="*/ 3175 h 908720"/>
              <a:gd name="connsiteX0" fmla="*/ 1405535 w 9144000"/>
              <a:gd name="connsiteY0" fmla="*/ 3175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0 w 9144000"/>
              <a:gd name="connsiteY14" fmla="*/ 314003 h 908720"/>
              <a:gd name="connsiteX15" fmla="*/ 901401 w 9144000"/>
              <a:gd name="connsiteY15" fmla="*/ 314003 h 908720"/>
              <a:gd name="connsiteX16" fmla="*/ 1026319 w 9144000"/>
              <a:gd name="connsiteY16" fmla="*/ 314003 h 908720"/>
              <a:gd name="connsiteX17" fmla="*/ 1287255 w 9144000"/>
              <a:gd name="connsiteY17" fmla="*/ 320352 h 908720"/>
              <a:gd name="connsiteX18" fmla="*/ 1349548 w 9144000"/>
              <a:gd name="connsiteY18" fmla="*/ 285049 h 908720"/>
              <a:gd name="connsiteX19" fmla="*/ 1347166 w 9144000"/>
              <a:gd name="connsiteY19" fmla="*/ 82173 h 908720"/>
              <a:gd name="connsiteX20" fmla="*/ 1405535 w 9144000"/>
              <a:gd name="connsiteY20" fmla="*/ 3175 h 908720"/>
              <a:gd name="connsiteX0" fmla="*/ 1405535 w 9144000"/>
              <a:gd name="connsiteY0" fmla="*/ 3175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0 w 9144000"/>
              <a:gd name="connsiteY14" fmla="*/ 314003 h 908720"/>
              <a:gd name="connsiteX15" fmla="*/ 901401 w 9144000"/>
              <a:gd name="connsiteY15" fmla="*/ 314003 h 908720"/>
              <a:gd name="connsiteX16" fmla="*/ 1026319 w 9144000"/>
              <a:gd name="connsiteY16" fmla="*/ 314003 h 908720"/>
              <a:gd name="connsiteX17" fmla="*/ 1287255 w 9144000"/>
              <a:gd name="connsiteY17" fmla="*/ 320352 h 908720"/>
              <a:gd name="connsiteX18" fmla="*/ 1349548 w 9144000"/>
              <a:gd name="connsiteY18" fmla="*/ 285049 h 908720"/>
              <a:gd name="connsiteX19" fmla="*/ 1347166 w 9144000"/>
              <a:gd name="connsiteY19" fmla="*/ 82173 h 908720"/>
              <a:gd name="connsiteX20" fmla="*/ 1405535 w 9144000"/>
              <a:gd name="connsiteY20" fmla="*/ 3175 h 908720"/>
              <a:gd name="connsiteX0" fmla="*/ 1405535 w 9144000"/>
              <a:gd name="connsiteY0" fmla="*/ 3175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0 w 9144000"/>
              <a:gd name="connsiteY14" fmla="*/ 314003 h 908720"/>
              <a:gd name="connsiteX15" fmla="*/ 901401 w 9144000"/>
              <a:gd name="connsiteY15" fmla="*/ 314003 h 908720"/>
              <a:gd name="connsiteX16" fmla="*/ 1026319 w 9144000"/>
              <a:gd name="connsiteY16" fmla="*/ 314003 h 908720"/>
              <a:gd name="connsiteX17" fmla="*/ 1277730 w 9144000"/>
              <a:gd name="connsiteY17" fmla="*/ 329877 h 908720"/>
              <a:gd name="connsiteX18" fmla="*/ 1349548 w 9144000"/>
              <a:gd name="connsiteY18" fmla="*/ 285049 h 908720"/>
              <a:gd name="connsiteX19" fmla="*/ 1347166 w 9144000"/>
              <a:gd name="connsiteY19" fmla="*/ 82173 h 908720"/>
              <a:gd name="connsiteX20" fmla="*/ 1405535 w 9144000"/>
              <a:gd name="connsiteY20" fmla="*/ 3175 h 908720"/>
              <a:gd name="connsiteX0" fmla="*/ 1405535 w 9144000"/>
              <a:gd name="connsiteY0" fmla="*/ 3175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0 w 9144000"/>
              <a:gd name="connsiteY14" fmla="*/ 314003 h 908720"/>
              <a:gd name="connsiteX15" fmla="*/ 901401 w 9144000"/>
              <a:gd name="connsiteY15" fmla="*/ 314003 h 908720"/>
              <a:gd name="connsiteX16" fmla="*/ 1277730 w 9144000"/>
              <a:gd name="connsiteY16" fmla="*/ 329877 h 908720"/>
              <a:gd name="connsiteX17" fmla="*/ 1349548 w 9144000"/>
              <a:gd name="connsiteY17" fmla="*/ 285049 h 908720"/>
              <a:gd name="connsiteX18" fmla="*/ 1347166 w 9144000"/>
              <a:gd name="connsiteY18" fmla="*/ 82173 h 908720"/>
              <a:gd name="connsiteX19" fmla="*/ 1405535 w 9144000"/>
              <a:gd name="connsiteY19" fmla="*/ 3175 h 908720"/>
              <a:gd name="connsiteX0" fmla="*/ 1405535 w 9144000"/>
              <a:gd name="connsiteY0" fmla="*/ 3175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0 w 9144000"/>
              <a:gd name="connsiteY14" fmla="*/ 314003 h 908720"/>
              <a:gd name="connsiteX15" fmla="*/ 1277730 w 9144000"/>
              <a:gd name="connsiteY15" fmla="*/ 329877 h 908720"/>
              <a:gd name="connsiteX16" fmla="*/ 1349548 w 9144000"/>
              <a:gd name="connsiteY16" fmla="*/ 285049 h 908720"/>
              <a:gd name="connsiteX17" fmla="*/ 1347166 w 9144000"/>
              <a:gd name="connsiteY17" fmla="*/ 82173 h 908720"/>
              <a:gd name="connsiteX18" fmla="*/ 1405535 w 9144000"/>
              <a:gd name="connsiteY18" fmla="*/ 3175 h 908720"/>
              <a:gd name="connsiteX0" fmla="*/ 1405535 w 9144000"/>
              <a:gd name="connsiteY0" fmla="*/ 3175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95250 w 9144000"/>
              <a:gd name="connsiteY14" fmla="*/ 244152 h 908720"/>
              <a:gd name="connsiteX15" fmla="*/ 1277730 w 9144000"/>
              <a:gd name="connsiteY15" fmla="*/ 329877 h 908720"/>
              <a:gd name="connsiteX16" fmla="*/ 1349548 w 9144000"/>
              <a:gd name="connsiteY16" fmla="*/ 285049 h 908720"/>
              <a:gd name="connsiteX17" fmla="*/ 1347166 w 9144000"/>
              <a:gd name="connsiteY17" fmla="*/ 82173 h 908720"/>
              <a:gd name="connsiteX18" fmla="*/ 1405535 w 9144000"/>
              <a:gd name="connsiteY18" fmla="*/ 3175 h 908720"/>
              <a:gd name="connsiteX0" fmla="*/ 1405535 w 9144000"/>
              <a:gd name="connsiteY0" fmla="*/ 3175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1277730 w 9144000"/>
              <a:gd name="connsiteY14" fmla="*/ 329877 h 908720"/>
              <a:gd name="connsiteX15" fmla="*/ 1349548 w 9144000"/>
              <a:gd name="connsiteY15" fmla="*/ 285049 h 908720"/>
              <a:gd name="connsiteX16" fmla="*/ 1347166 w 9144000"/>
              <a:gd name="connsiteY16" fmla="*/ 82173 h 908720"/>
              <a:gd name="connsiteX17" fmla="*/ 1405535 w 9144000"/>
              <a:gd name="connsiteY17" fmla="*/ 3175 h 908720"/>
              <a:gd name="connsiteX0" fmla="*/ 1405535 w 9144000"/>
              <a:gd name="connsiteY0" fmla="*/ 3175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1277730 w 9144000"/>
              <a:gd name="connsiteY14" fmla="*/ 329877 h 908720"/>
              <a:gd name="connsiteX15" fmla="*/ 1349548 w 9144000"/>
              <a:gd name="connsiteY15" fmla="*/ 285049 h 908720"/>
              <a:gd name="connsiteX16" fmla="*/ 1347166 w 9144000"/>
              <a:gd name="connsiteY16" fmla="*/ 82173 h 908720"/>
              <a:gd name="connsiteX17" fmla="*/ 1405535 w 9144000"/>
              <a:gd name="connsiteY17" fmla="*/ 3175 h 908720"/>
              <a:gd name="connsiteX0" fmla="*/ 1405535 w 9144000"/>
              <a:gd name="connsiteY0" fmla="*/ 3175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1277730 w 9144000"/>
              <a:gd name="connsiteY14" fmla="*/ 329877 h 908720"/>
              <a:gd name="connsiteX15" fmla="*/ 1349548 w 9144000"/>
              <a:gd name="connsiteY15" fmla="*/ 285049 h 908720"/>
              <a:gd name="connsiteX16" fmla="*/ 1347166 w 9144000"/>
              <a:gd name="connsiteY16" fmla="*/ 82173 h 908720"/>
              <a:gd name="connsiteX17" fmla="*/ 1405535 w 9144000"/>
              <a:gd name="connsiteY17" fmla="*/ 3175 h 908720"/>
              <a:gd name="connsiteX0" fmla="*/ 1405535 w 9144000"/>
              <a:gd name="connsiteY0" fmla="*/ 3175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1277730 w 9144000"/>
              <a:gd name="connsiteY14" fmla="*/ 329877 h 908720"/>
              <a:gd name="connsiteX15" fmla="*/ 1344785 w 9144000"/>
              <a:gd name="connsiteY15" fmla="*/ 259649 h 908720"/>
              <a:gd name="connsiteX16" fmla="*/ 1347166 w 9144000"/>
              <a:gd name="connsiteY16" fmla="*/ 82173 h 908720"/>
              <a:gd name="connsiteX17" fmla="*/ 1405535 w 9144000"/>
              <a:gd name="connsiteY17" fmla="*/ 3175 h 908720"/>
              <a:gd name="connsiteX0" fmla="*/ 1405535 w 9144000"/>
              <a:gd name="connsiteY0" fmla="*/ 3175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1277730 w 9144000"/>
              <a:gd name="connsiteY14" fmla="*/ 329877 h 908720"/>
              <a:gd name="connsiteX15" fmla="*/ 1344785 w 9144000"/>
              <a:gd name="connsiteY15" fmla="*/ 259649 h 908720"/>
              <a:gd name="connsiteX16" fmla="*/ 1347166 w 9144000"/>
              <a:gd name="connsiteY16" fmla="*/ 82173 h 908720"/>
              <a:gd name="connsiteX17" fmla="*/ 1405535 w 9144000"/>
              <a:gd name="connsiteY17" fmla="*/ 3175 h 908720"/>
              <a:gd name="connsiteX0" fmla="*/ 1405535 w 9144000"/>
              <a:gd name="connsiteY0" fmla="*/ 3175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1277730 w 9144000"/>
              <a:gd name="connsiteY14" fmla="*/ 329877 h 908720"/>
              <a:gd name="connsiteX15" fmla="*/ 1342404 w 9144000"/>
              <a:gd name="connsiteY15" fmla="*/ 240599 h 908720"/>
              <a:gd name="connsiteX16" fmla="*/ 1347166 w 9144000"/>
              <a:gd name="connsiteY16" fmla="*/ 82173 h 908720"/>
              <a:gd name="connsiteX17" fmla="*/ 1405535 w 9144000"/>
              <a:gd name="connsiteY17" fmla="*/ 3175 h 908720"/>
              <a:gd name="connsiteX0" fmla="*/ 1405535 w 9144000"/>
              <a:gd name="connsiteY0" fmla="*/ 3175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1277730 w 9144000"/>
              <a:gd name="connsiteY14" fmla="*/ 329877 h 908720"/>
              <a:gd name="connsiteX15" fmla="*/ 1342404 w 9144000"/>
              <a:gd name="connsiteY15" fmla="*/ 240599 h 908720"/>
              <a:gd name="connsiteX16" fmla="*/ 1347166 w 9144000"/>
              <a:gd name="connsiteY16" fmla="*/ 82173 h 908720"/>
              <a:gd name="connsiteX17" fmla="*/ 1405535 w 9144000"/>
              <a:gd name="connsiteY17" fmla="*/ 3175 h 908720"/>
              <a:gd name="connsiteX0" fmla="*/ 1405535 w 9144000"/>
              <a:gd name="connsiteY0" fmla="*/ 3175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1277730 w 9144000"/>
              <a:gd name="connsiteY14" fmla="*/ 329877 h 908720"/>
              <a:gd name="connsiteX15" fmla="*/ 1351929 w 9144000"/>
              <a:gd name="connsiteY15" fmla="*/ 243773 h 908720"/>
              <a:gd name="connsiteX16" fmla="*/ 1347166 w 9144000"/>
              <a:gd name="connsiteY16" fmla="*/ 82173 h 908720"/>
              <a:gd name="connsiteX17" fmla="*/ 1405535 w 9144000"/>
              <a:gd name="connsiteY17" fmla="*/ 3175 h 908720"/>
              <a:gd name="connsiteX0" fmla="*/ 1405535 w 9144000"/>
              <a:gd name="connsiteY0" fmla="*/ 3175 h 908720"/>
              <a:gd name="connsiteX1" fmla="*/ 9144000 w 9144000"/>
              <a:gd name="connsiteY1" fmla="*/ 0 h 908720"/>
              <a:gd name="connsiteX2" fmla="*/ 9144000 w 9144000"/>
              <a:gd name="connsiteY2" fmla="*/ 262632 h 908720"/>
              <a:gd name="connsiteX3" fmla="*/ 9144000 w 9144000"/>
              <a:gd name="connsiteY3" fmla="*/ 328588 h 908720"/>
              <a:gd name="connsiteX4" fmla="*/ 9144000 w 9144000"/>
              <a:gd name="connsiteY4" fmla="*/ 808061 h 908720"/>
              <a:gd name="connsiteX5" fmla="*/ 9144000 w 9144000"/>
              <a:gd name="connsiteY5" fmla="*/ 883320 h 908720"/>
              <a:gd name="connsiteX6" fmla="*/ 9144000 w 9144000"/>
              <a:gd name="connsiteY6" fmla="*/ 904652 h 908720"/>
              <a:gd name="connsiteX7" fmla="*/ 9065179 w 9144000"/>
              <a:gd name="connsiteY7" fmla="*/ 904652 h 908720"/>
              <a:gd name="connsiteX8" fmla="*/ 9043341 w 9144000"/>
              <a:gd name="connsiteY8" fmla="*/ 908720 h 908720"/>
              <a:gd name="connsiteX9" fmla="*/ 1259632 w 9144000"/>
              <a:gd name="connsiteY9" fmla="*/ 908720 h 908720"/>
              <a:gd name="connsiteX10" fmla="*/ 1259632 w 9144000"/>
              <a:gd name="connsiteY10" fmla="*/ 904652 h 908720"/>
              <a:gd name="connsiteX11" fmla="*/ 0 w 9144000"/>
              <a:gd name="connsiteY11" fmla="*/ 904652 h 908720"/>
              <a:gd name="connsiteX12" fmla="*/ 0 w 9144000"/>
              <a:gd name="connsiteY12" fmla="*/ 883320 h 908720"/>
              <a:gd name="connsiteX13" fmla="*/ 0 w 9144000"/>
              <a:gd name="connsiteY13" fmla="*/ 328588 h 908720"/>
              <a:gd name="connsiteX14" fmla="*/ 1277730 w 9144000"/>
              <a:gd name="connsiteY14" fmla="*/ 329877 h 908720"/>
              <a:gd name="connsiteX15" fmla="*/ 1349547 w 9144000"/>
              <a:gd name="connsiteY15" fmla="*/ 240597 h 908720"/>
              <a:gd name="connsiteX16" fmla="*/ 1347166 w 9144000"/>
              <a:gd name="connsiteY16" fmla="*/ 82173 h 908720"/>
              <a:gd name="connsiteX17" fmla="*/ 1405535 w 9144000"/>
              <a:gd name="connsiteY17" fmla="*/ 3175 h 90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144000" h="908720">
                <a:moveTo>
                  <a:pt x="1405535" y="3175"/>
                </a:moveTo>
                <a:lnTo>
                  <a:pt x="9144000" y="0"/>
                </a:lnTo>
                <a:lnTo>
                  <a:pt x="9144000" y="262632"/>
                </a:lnTo>
                <a:lnTo>
                  <a:pt x="9144000" y="328588"/>
                </a:lnTo>
                <a:lnTo>
                  <a:pt x="9144000" y="808061"/>
                </a:lnTo>
                <a:lnTo>
                  <a:pt x="9144000" y="883320"/>
                </a:lnTo>
                <a:lnTo>
                  <a:pt x="9144000" y="904652"/>
                </a:lnTo>
                <a:lnTo>
                  <a:pt x="9065179" y="904652"/>
                </a:lnTo>
                <a:cubicBezTo>
                  <a:pt x="9058414" y="907870"/>
                  <a:pt x="9050977" y="908720"/>
                  <a:pt x="9043341" y="908720"/>
                </a:cubicBezTo>
                <a:lnTo>
                  <a:pt x="1259632" y="908720"/>
                </a:lnTo>
                <a:lnTo>
                  <a:pt x="1259632" y="904652"/>
                </a:lnTo>
                <a:lnTo>
                  <a:pt x="0" y="904652"/>
                </a:lnTo>
                <a:lnTo>
                  <a:pt x="0" y="883320"/>
                </a:lnTo>
                <a:lnTo>
                  <a:pt x="0" y="328588"/>
                </a:lnTo>
                <a:lnTo>
                  <a:pt x="1277730" y="329877"/>
                </a:lnTo>
                <a:cubicBezTo>
                  <a:pt x="1348269" y="325051"/>
                  <a:pt x="1350277" y="310983"/>
                  <a:pt x="1349547" y="240597"/>
                </a:cubicBezTo>
                <a:cubicBezTo>
                  <a:pt x="1348817" y="170211"/>
                  <a:pt x="1346372" y="141332"/>
                  <a:pt x="1347166" y="82173"/>
                </a:cubicBezTo>
                <a:cubicBezTo>
                  <a:pt x="1350354" y="30713"/>
                  <a:pt x="1362530" y="3175"/>
                  <a:pt x="1405535" y="317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30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66" r:id="rId3"/>
    <p:sldLayoutId id="2147483667" r:id="rId4"/>
    <p:sldLayoutId id="2147483668" r:id="rId5"/>
    <p:sldLayoutId id="2147483669" r:id="rId6"/>
    <p:sldLayoutId id="2147483673" r:id="rId7"/>
    <p:sldLayoutId id="2147483671" r:id="rId8"/>
    <p:sldLayoutId id="2147483672" r:id="rId9"/>
    <p:sldLayoutId id="2147483665" r:id="rId10"/>
    <p:sldLayoutId id="2147483675" r:id="rId11"/>
  </p:sldLayoutIdLst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355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23900" indent="-3683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352425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113" indent="-4572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imgres?imgurl=https%3A%2F%2Fi1.rgstatic.net%2Fii%2Fprofile.image%2F459796433379329-1486635420257_Q512%2FMaksims_Kornevs.jpg&amp;imgrefurl=https%3A%2F%2Fwww.researchgate.net%2Fprofile%2FMaksims_Kornevs&amp;tbnid=v0D_jUodoCyr_M&amp;vet=12ahUKEwj2s63fudLsAhWYzyoKHfHJBNQQMygAegQIARAu..i&amp;docid=oEZJO2QxegH2TM&amp;w=512&amp;h=512&amp;q=maksims%20kornevs&amp;client=firefox-b-d&amp;ved=2ahUKEwj2s63fudLsAhWYzyoKHfHJBNQQMygAegQIARAu" TargetMode="External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hyperlink" Target="https://www.google.com/imgres?imgurl=https%3A%2F%2Fwww.kth.se%2Fpolopoly_fs%2F1.649291.1599187238!%2Fimage%2FSebastian-Meijer-0632.gif&amp;imgrefurl=https%3A%2F%2Fwww.kth.se%2Fcbh%2Fforskning%2Fportratt%2Fsebastiaan-klarar-spelet-om-vardflodena-1.649216&amp;tbnid=t1FSIyLwvQN7gM&amp;vet=12ahUKEwizmrOludLsAhXGvCoKHYBMC8EQMygAegQIARB2..i&amp;docid=z8mLwW4lWRxyMM&amp;w=1024&amp;h=614&amp;q=Sebastiaan%20Meijer&amp;client=firefox-b-d&amp;ved=2ahUKEwizmrOludLsAhXGvCoKHYBMC8EQMygAegQIARB2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ogle.com/imgres?imgurl=https%3A%2F%2Fi1.rgstatic.net%2Fii%2Fprofile.image%2F373621659848705-1466089753504_Q512%2FAdam_Darwich.jpg&amp;imgrefurl=https%3A%2F%2Fwww.researchgate.net%2Fprofile%2FAdam_Darwich&amp;tbnid=5dElAoHWhyTHIM&amp;vet=12ahUKEwiEi-LJudLsAhXnAHcKHeW9AEEQMygAegQIARAu..i&amp;docid=Q3tBS4KhAPOBYM&amp;w=512&amp;h=512&amp;q=adam%20darwich&amp;client=firefox-b-d&amp;ved=2ahUKEwiEi-LJudLsAhXnAHcKHeW9AEEQMygAegQIARAu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s://www.google.com/imgres?imgurl=https%3A%2F%2Fpbs.twimg.com%2Fprofile_images%2F1166396903761862656%2FT3nz81Rj.jpg&amp;imgrefurl=https%3A%2F%2Ftwitter.com%2Fjayanthr&amp;tbnid=V410LQx0fHxSqM&amp;vet=12ahUKEwiE3eKvudLsAhVNlosKHcB-DM4QMygAegQIARAu..i&amp;docid=KJZWDs-eRzT3MM&amp;w=400&amp;h=400&amp;q=jayanth%20raghothama&amp;client=firefox-b-d&amp;ved=2ahUKEwiE3eKvudLsAhVNlosKHcB-DM4QMygAegQIARAu" TargetMode="External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smeijer@kth.se" TargetMode="External"/><Relationship Id="rId2" Type="http://schemas.openxmlformats.org/officeDocument/2006/relationships/hyperlink" Target="mailto:kornevs@kth.se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kornevs@kth.se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Introduktion</a:t>
            </a:r>
            <a:r>
              <a:rPr lang="en-GB" dirty="0"/>
              <a:t> till </a:t>
            </a:r>
            <a:r>
              <a:rPr lang="en-GB" dirty="0" err="1"/>
              <a:t>ingenjörsvetenskap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CD1001: Lektion 1</a:t>
            </a: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-1375645" y="4197523"/>
            <a:ext cx="0" cy="0"/>
          </a:xfrm>
          <a:prstGeom prst="line">
            <a:avLst/>
          </a:prstGeom>
          <a:noFill/>
          <a:ln w="3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75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86AF2C-123A-1E45-8A8C-B556CB3DC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Vad</a:t>
            </a:r>
            <a:r>
              <a:rPr lang="en-GB" dirty="0"/>
              <a:t> </a:t>
            </a:r>
            <a:r>
              <a:rPr lang="en-GB" dirty="0" err="1"/>
              <a:t>är</a:t>
            </a:r>
            <a:r>
              <a:rPr lang="en-GB" dirty="0"/>
              <a:t> </a:t>
            </a:r>
            <a:r>
              <a:rPr lang="en-GB" dirty="0" err="1"/>
              <a:t>ingenjörsvetenskap</a:t>
            </a:r>
            <a:r>
              <a:rPr lang="en-GB" dirty="0"/>
              <a:t>?</a:t>
            </a:r>
            <a:endParaRPr lang="en-S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6CCAD1-2539-C04B-BEBF-6D4C6D840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SE" dirty="0"/>
              <a:t>Ingenjörer löser problem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E" dirty="0"/>
              <a:t>Tekniska problem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E" dirty="0"/>
              <a:t>Samhällsproblem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SE" dirty="0"/>
          </a:p>
          <a:p>
            <a:r>
              <a:rPr lang="en-SE" dirty="0"/>
              <a:t>Ingenjörer har ett arbetssätt eller metodik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E" dirty="0"/>
              <a:t>Rationelt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E" dirty="0"/>
              <a:t>Med olika steg, metoder, etc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E" dirty="0"/>
              <a:t>Verktyg är viktig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SE" dirty="0"/>
          </a:p>
          <a:p>
            <a:r>
              <a:rPr lang="en-SE" dirty="0"/>
              <a:t>Kunskap om hur och varför ingenjörer jobbar med att lösa problem kallas för ingenjörsvetenskap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012DC1-52CD-DE47-9B9A-704514D45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941" y="84535"/>
            <a:ext cx="2566566" cy="331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29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6929C-B3C6-8C42-A286-2DD121FC9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Men vad är problemet?</a:t>
            </a:r>
          </a:p>
        </p:txBody>
      </p:sp>
      <p:graphicFrame>
        <p:nvGraphicFramePr>
          <p:cNvPr id="4" name="Group 3">
            <a:extLst>
              <a:ext uri="{FF2B5EF4-FFF2-40B4-BE49-F238E27FC236}">
                <a16:creationId xmlns:a16="http://schemas.microsoft.com/office/drawing/2014/main" id="{0B3697A5-3D6D-FA47-B3C1-EE886F9278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2328651"/>
              </p:ext>
            </p:extLst>
          </p:nvPr>
        </p:nvGraphicFramePr>
        <p:xfrm>
          <a:off x="1557282" y="1026670"/>
          <a:ext cx="6029436" cy="3213756"/>
        </p:xfrm>
        <a:graphic>
          <a:graphicData uri="http://schemas.openxmlformats.org/drawingml/2006/table">
            <a:tbl>
              <a:tblPr/>
              <a:tblGrid>
                <a:gridCol w="3014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4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30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Tekniskt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komplexitet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ＭＳ Ｐゴシック" charset="0"/>
                      </a:endParaRPr>
                    </a:p>
                  </a:txBody>
                  <a:tcPr marL="55394" marR="55394" marT="31107" marB="311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Sociopolitiskt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komplexitet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ＭＳ Ｐゴシック" charset="0"/>
                      </a:endParaRPr>
                    </a:p>
                  </a:txBody>
                  <a:tcPr marL="55394" marR="55394" marT="31107" marB="311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Many interdependent </a:t>
                      </a:r>
                      <a:r>
                        <a:rPr kumimoji="0" lang="ja-JP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‘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variables</a:t>
                      </a:r>
                      <a:r>
                        <a:rPr kumimoji="0" lang="ja-JP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’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 (system complexity)</a:t>
                      </a:r>
                    </a:p>
                  </a:txBody>
                  <a:tcPr marL="55394" marR="55394" marT="31107" marB="311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Many interdependent loosely coupled stakeholders (policy network)</a:t>
                      </a:r>
                    </a:p>
                  </a:txBody>
                  <a:tcPr marL="55394" marR="55394" marT="31107" marB="311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9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Cognitive uncertainty</a:t>
                      </a:r>
                    </a:p>
                  </a:txBody>
                  <a:tcPr marL="55394" marR="55394" marT="31107" marB="311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Disputed knowledge, values &amp;  norms</a:t>
                      </a:r>
                    </a:p>
                  </a:txBody>
                  <a:tcPr marL="55394" marR="55394" marT="31107" marB="311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9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Design phases (steps, structure)</a:t>
                      </a:r>
                    </a:p>
                  </a:txBody>
                  <a:tcPr marL="55394" marR="55394" marT="31107" marB="311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Dynamic rounds and arena</a:t>
                      </a:r>
                      <a:r>
                        <a:rPr kumimoji="0" lang="ja-JP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’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s (fluidity)</a:t>
                      </a:r>
                    </a:p>
                  </a:txBody>
                  <a:tcPr marL="55394" marR="55394" marT="31107" marB="311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4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‘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Best</a:t>
                      </a:r>
                      <a:r>
                        <a:rPr kumimoji="0" lang="ja-JP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’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 solution, best available knowledge</a:t>
                      </a:r>
                    </a:p>
                  </a:txBody>
                  <a:tcPr marL="55394" marR="55394" marT="31107" marB="311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‘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Accepted</a:t>
                      </a:r>
                      <a:r>
                        <a:rPr kumimoji="0" lang="ja-JP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’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 solution,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Negotiated knowledge</a:t>
                      </a:r>
                    </a:p>
                  </a:txBody>
                  <a:tcPr marL="55394" marR="55394" marT="31107" marB="311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69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Hard tools: simulation, models, DSS</a:t>
                      </a:r>
                    </a:p>
                  </a:txBody>
                  <a:tcPr marL="55394" marR="55394" marT="31107" marB="3110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ＭＳ Ｐゴシック" charset="0"/>
                        </a:rPr>
                        <a:t>Soft tools: participation, process management</a:t>
                      </a:r>
                    </a:p>
                  </a:txBody>
                  <a:tcPr marL="55394" marR="55394" marT="31107" marB="3110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831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771B0-F2F7-424E-B813-993F633AA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Verktyg spelar en viktig roll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D39C8B-E2F7-F84D-BDD3-A8EEDBB92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 err="1"/>
              <a:t>Verktyg</a:t>
            </a:r>
            <a:r>
              <a:rPr lang="en-GB" b="1" dirty="0"/>
              <a:t> </a:t>
            </a:r>
            <a:r>
              <a:rPr lang="en-GB" b="1" dirty="0" err="1"/>
              <a:t>för</a:t>
            </a:r>
            <a:r>
              <a:rPr lang="en-GB" b="1" dirty="0"/>
              <a:t> </a:t>
            </a:r>
            <a:r>
              <a:rPr lang="en-GB" b="1" dirty="0" err="1"/>
              <a:t>datainsamling</a:t>
            </a:r>
            <a:endParaRPr lang="en-GB" b="1" dirty="0"/>
          </a:p>
          <a:p>
            <a:r>
              <a:rPr lang="en-GB" dirty="0"/>
              <a:t> </a:t>
            </a:r>
          </a:p>
          <a:p>
            <a:r>
              <a:rPr lang="en-GB" b="1" dirty="0" err="1"/>
              <a:t>Verktyg</a:t>
            </a:r>
            <a:r>
              <a:rPr lang="en-GB" b="1" dirty="0"/>
              <a:t> </a:t>
            </a:r>
            <a:r>
              <a:rPr lang="en-GB" b="1" dirty="0" err="1"/>
              <a:t>för</a:t>
            </a:r>
            <a:r>
              <a:rPr lang="en-GB" b="1" dirty="0"/>
              <a:t> </a:t>
            </a:r>
            <a:r>
              <a:rPr lang="en-GB" b="1" dirty="0" err="1"/>
              <a:t>analys</a:t>
            </a:r>
            <a:endParaRPr lang="en-GB" b="1" dirty="0"/>
          </a:p>
          <a:p>
            <a:r>
              <a:rPr lang="en-GB" dirty="0"/>
              <a:t> </a:t>
            </a:r>
          </a:p>
          <a:p>
            <a:r>
              <a:rPr lang="en-GB" b="1" dirty="0" err="1"/>
              <a:t>Verktyg</a:t>
            </a:r>
            <a:r>
              <a:rPr lang="en-GB" b="1" dirty="0"/>
              <a:t> </a:t>
            </a:r>
            <a:r>
              <a:rPr lang="en-GB" b="1" dirty="0" err="1"/>
              <a:t>för</a:t>
            </a:r>
            <a:r>
              <a:rPr lang="en-GB" b="1" dirty="0"/>
              <a:t> </a:t>
            </a:r>
            <a:r>
              <a:rPr lang="en-GB" b="1" dirty="0" err="1"/>
              <a:t>beslutsfattande</a:t>
            </a:r>
            <a:endParaRPr lang="en-GB" b="1" dirty="0"/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71040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37A24-7895-C84D-8567-1959077CE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Dennis Meadows, Fishbanks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A9978-A1F8-F14E-BB41-1E6159E39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 dirty="0"/>
              <a:t>Vi ska spela ett spel!</a:t>
            </a:r>
          </a:p>
          <a:p>
            <a:endParaRPr lang="en-SE" dirty="0"/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932354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55C1F-3BC7-BF46-A308-63BB8CE7F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Vad är ett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1A624-AD7C-EF40-BFD1-61BB15F19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Definition: </a:t>
            </a:r>
            <a:r>
              <a:rPr lang="en-GB" dirty="0" err="1"/>
              <a:t>Ett</a:t>
            </a:r>
            <a:r>
              <a:rPr lang="en-GB" dirty="0"/>
              <a:t> system </a:t>
            </a:r>
            <a:r>
              <a:rPr lang="en-GB" dirty="0" err="1"/>
              <a:t>är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ordnad</a:t>
            </a:r>
            <a:r>
              <a:rPr lang="en-GB" dirty="0"/>
              <a:t> </a:t>
            </a:r>
            <a:r>
              <a:rPr lang="en-GB" dirty="0" err="1"/>
              <a:t>gruppering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komponenter</a:t>
            </a:r>
            <a:r>
              <a:rPr lang="en-GB" dirty="0"/>
              <a:t> </a:t>
            </a:r>
            <a:r>
              <a:rPr lang="en-GB" dirty="0" err="1"/>
              <a:t>beroende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varandra</a:t>
            </a:r>
            <a:r>
              <a:rPr lang="en-GB" dirty="0"/>
              <a:t>,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är</a:t>
            </a:r>
            <a:r>
              <a:rPr lang="en-GB" dirty="0"/>
              <a:t> </a:t>
            </a:r>
            <a:r>
              <a:rPr lang="en-GB" dirty="0" err="1"/>
              <a:t>sammanlänkade</a:t>
            </a:r>
            <a:r>
              <a:rPr lang="en-GB" dirty="0"/>
              <a:t> </a:t>
            </a:r>
            <a:r>
              <a:rPr lang="en-GB" dirty="0" err="1"/>
              <a:t>enligt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viss</a:t>
            </a:r>
            <a:r>
              <a:rPr lang="en-GB" dirty="0"/>
              <a:t> plan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uppnå</a:t>
            </a:r>
            <a:r>
              <a:rPr lang="en-GB" dirty="0"/>
              <a:t> </a:t>
            </a:r>
            <a:r>
              <a:rPr lang="en-GB" dirty="0" err="1"/>
              <a:t>ett</a:t>
            </a:r>
            <a:r>
              <a:rPr lang="en-GB" dirty="0"/>
              <a:t> </a:t>
            </a:r>
            <a:r>
              <a:rPr lang="en-GB" dirty="0" err="1"/>
              <a:t>specifikt</a:t>
            </a:r>
            <a:r>
              <a:rPr lang="en-GB" dirty="0"/>
              <a:t> </a:t>
            </a:r>
            <a:r>
              <a:rPr lang="en-GB" dirty="0" err="1"/>
              <a:t>mål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Ett</a:t>
            </a:r>
            <a:r>
              <a:rPr lang="en-GB" dirty="0"/>
              <a:t> system </a:t>
            </a:r>
            <a:r>
              <a:rPr lang="en-GB" dirty="0" err="1"/>
              <a:t>måste</a:t>
            </a:r>
            <a:r>
              <a:rPr lang="en-GB" dirty="0"/>
              <a:t> ha </a:t>
            </a:r>
            <a:r>
              <a:rPr lang="en-GB" dirty="0" err="1"/>
              <a:t>tre</a:t>
            </a:r>
            <a:r>
              <a:rPr lang="en-GB" dirty="0"/>
              <a:t> </a:t>
            </a:r>
            <a:r>
              <a:rPr lang="en-GB" dirty="0" err="1"/>
              <a:t>grundläggande</a:t>
            </a:r>
            <a:r>
              <a:rPr lang="en-GB" dirty="0"/>
              <a:t> </a:t>
            </a:r>
            <a:r>
              <a:rPr lang="en-GB" dirty="0" err="1"/>
              <a:t>egenskaper</a:t>
            </a:r>
            <a:r>
              <a:rPr lang="en-GB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Organisation</a:t>
            </a:r>
            <a:r>
              <a:rPr lang="en-GB" dirty="0"/>
              <a:t> (</a:t>
            </a:r>
            <a:r>
              <a:rPr lang="en-GB" dirty="0" err="1"/>
              <a:t>struktur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beteende</a:t>
            </a:r>
            <a:r>
              <a:rPr lang="en-GB" dirty="0"/>
              <a:t>)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är</a:t>
            </a:r>
            <a:r>
              <a:rPr lang="en-GB" dirty="0"/>
              <a:t> </a:t>
            </a:r>
            <a:r>
              <a:rPr lang="en-GB" dirty="0" err="1"/>
              <a:t>utformat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uppnå</a:t>
            </a:r>
            <a:r>
              <a:rPr lang="en-GB" dirty="0"/>
              <a:t> </a:t>
            </a:r>
            <a:r>
              <a:rPr lang="en-GB" dirty="0" err="1"/>
              <a:t>ett</a:t>
            </a:r>
            <a:r>
              <a:rPr lang="en-GB" dirty="0"/>
              <a:t> </a:t>
            </a:r>
            <a:r>
              <a:rPr lang="en-GB" dirty="0" err="1"/>
              <a:t>fördefinierat</a:t>
            </a:r>
            <a:r>
              <a:rPr lang="en-GB" dirty="0"/>
              <a:t> </a:t>
            </a:r>
            <a:r>
              <a:rPr lang="en-GB" dirty="0" err="1"/>
              <a:t>mål</a:t>
            </a:r>
            <a:r>
              <a:rPr lang="en-GB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err="1"/>
              <a:t>Interaktion</a:t>
            </a:r>
            <a:r>
              <a:rPr lang="en-GB" b="1" dirty="0"/>
              <a:t>, </a:t>
            </a:r>
            <a:r>
              <a:rPr lang="en-GB" b="1" dirty="0" err="1"/>
              <a:t>interkonnektivitet</a:t>
            </a:r>
            <a:r>
              <a:rPr lang="en-GB" b="1" dirty="0"/>
              <a:t> </a:t>
            </a:r>
            <a:r>
              <a:rPr lang="en-GB" b="1" dirty="0" err="1"/>
              <a:t>och</a:t>
            </a:r>
            <a:r>
              <a:rPr lang="en-GB" b="1" dirty="0"/>
              <a:t> integration</a:t>
            </a:r>
            <a:r>
              <a:rPr lang="en-GB" dirty="0"/>
              <a:t> </a:t>
            </a:r>
            <a:r>
              <a:rPr lang="en-GB" dirty="0" err="1"/>
              <a:t>måste</a:t>
            </a:r>
            <a:r>
              <a:rPr lang="en-GB" dirty="0"/>
              <a:t> </a:t>
            </a:r>
            <a:r>
              <a:rPr lang="en-GB" dirty="0" err="1"/>
              <a:t>föreligga</a:t>
            </a:r>
            <a:r>
              <a:rPr lang="en-GB" dirty="0"/>
              <a:t> </a:t>
            </a:r>
            <a:r>
              <a:rPr lang="en-GB" dirty="0" err="1"/>
              <a:t>mellan</a:t>
            </a:r>
            <a:r>
              <a:rPr lang="en-GB" dirty="0"/>
              <a:t> </a:t>
            </a:r>
            <a:r>
              <a:rPr lang="en-GB" dirty="0" err="1"/>
              <a:t>systemkomponenterna</a:t>
            </a:r>
            <a:r>
              <a:rPr lang="en-GB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err="1"/>
              <a:t>Hierarki</a:t>
            </a:r>
            <a:r>
              <a:rPr lang="en-GB" b="1" dirty="0"/>
              <a:t>: </a:t>
            </a:r>
            <a:r>
              <a:rPr lang="en-GB" dirty="0" err="1"/>
              <a:t>Organisationens</a:t>
            </a:r>
            <a:r>
              <a:rPr lang="en-GB" dirty="0"/>
              <a:t> </a:t>
            </a:r>
            <a:r>
              <a:rPr lang="en-GB" dirty="0" err="1"/>
              <a:t>mål</a:t>
            </a:r>
            <a:r>
              <a:rPr lang="en-GB" dirty="0"/>
              <a:t> ska ha </a:t>
            </a:r>
            <a:r>
              <a:rPr lang="en-GB" dirty="0" err="1"/>
              <a:t>högre</a:t>
            </a:r>
            <a:r>
              <a:rPr lang="en-GB" dirty="0"/>
              <a:t> </a:t>
            </a:r>
            <a:r>
              <a:rPr lang="en-GB" dirty="0" err="1"/>
              <a:t>prioritet</a:t>
            </a:r>
            <a:r>
              <a:rPr lang="en-GB" dirty="0"/>
              <a:t> </a:t>
            </a:r>
            <a:r>
              <a:rPr lang="en-GB" dirty="0" err="1"/>
              <a:t>än</a:t>
            </a:r>
            <a:r>
              <a:rPr lang="en-GB" dirty="0"/>
              <a:t> </a:t>
            </a:r>
            <a:r>
              <a:rPr lang="en-GB" dirty="0" err="1"/>
              <a:t>undersystemens</a:t>
            </a:r>
            <a:r>
              <a:rPr lang="en-GB" dirty="0"/>
              <a:t> </a:t>
            </a:r>
            <a:r>
              <a:rPr lang="en-GB" dirty="0" err="1"/>
              <a:t>mål</a:t>
            </a:r>
            <a:r>
              <a:rPr lang="en-GB" dirty="0"/>
              <a:t>.</a:t>
            </a:r>
          </a:p>
          <a:p>
            <a:r>
              <a:rPr lang="en-GB" dirty="0" err="1"/>
              <a:t>Exempel</a:t>
            </a:r>
            <a:r>
              <a:rPr lang="en-GB" dirty="0"/>
              <a:t>: </a:t>
            </a:r>
            <a:r>
              <a:rPr lang="en-GB" dirty="0" err="1"/>
              <a:t>trafikledningssystem</a:t>
            </a:r>
            <a:r>
              <a:rPr lang="en-GB" dirty="0"/>
              <a:t>, </a:t>
            </a:r>
            <a:r>
              <a:rPr lang="en-GB" dirty="0" err="1"/>
              <a:t>löneutbetalningssystem</a:t>
            </a:r>
            <a:r>
              <a:rPr lang="en-GB" dirty="0"/>
              <a:t>, </a:t>
            </a:r>
            <a:r>
              <a:rPr lang="en-GB" dirty="0" err="1"/>
              <a:t>automatiska</a:t>
            </a:r>
            <a:r>
              <a:rPr lang="en-GB" dirty="0"/>
              <a:t> </a:t>
            </a:r>
            <a:r>
              <a:rPr lang="en-GB" dirty="0" err="1"/>
              <a:t>bibliotekssystem</a:t>
            </a:r>
            <a:r>
              <a:rPr lang="en-GB" dirty="0"/>
              <a:t>, HR-</a:t>
            </a:r>
            <a:r>
              <a:rPr lang="en-GB" dirty="0" err="1"/>
              <a:t>informationssystem</a:t>
            </a:r>
            <a:r>
              <a:rPr lang="en-GB" dirty="0"/>
              <a:t>.</a:t>
            </a:r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574281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72F86-F8CB-E64C-A364-6D071B9FC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Element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ett</a:t>
            </a:r>
            <a:r>
              <a:rPr lang="en-GB" dirty="0"/>
              <a:t> system</a:t>
            </a:r>
            <a:endParaRPr lang="en-SE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B54CDFC-3CA0-9642-BF32-82A54C367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11" y="936885"/>
            <a:ext cx="6320105" cy="344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527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7529D-705B-404C-8980-AA0E4084E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Olika typer av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7F857-50A0-7F4E-BE00-480A7D6E6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Fysiska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abstrakta</a:t>
            </a:r>
            <a:r>
              <a:rPr lang="en-GB" dirty="0"/>
              <a:t>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Öppna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stängda</a:t>
            </a:r>
            <a:r>
              <a:rPr lang="en-GB" dirty="0"/>
              <a:t>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Adaptiva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icke-adaptiva</a:t>
            </a:r>
            <a:r>
              <a:rPr lang="en-GB" dirty="0"/>
              <a:t>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Permanenta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temporära</a:t>
            </a:r>
            <a:r>
              <a:rPr lang="en-GB" dirty="0"/>
              <a:t>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Naturliga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konstruerade</a:t>
            </a:r>
            <a:r>
              <a:rPr lang="en-GB" dirty="0"/>
              <a:t>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Deterministiska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probabilistiska</a:t>
            </a:r>
            <a:r>
              <a:rPr lang="en-GB" dirty="0"/>
              <a:t>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Sociala</a:t>
            </a:r>
            <a:r>
              <a:rPr lang="en-GB" dirty="0"/>
              <a:t> system, </a:t>
            </a:r>
            <a:r>
              <a:rPr lang="en-GB" dirty="0" err="1"/>
              <a:t>människa-maskinsystem</a:t>
            </a:r>
            <a:r>
              <a:rPr lang="en-GB" dirty="0"/>
              <a:t>, </a:t>
            </a:r>
            <a:r>
              <a:rPr lang="en-GB" dirty="0" err="1"/>
              <a:t>maskinsystem</a:t>
            </a:r>
            <a:endParaRPr lang="en-GB" dirty="0"/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13755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100" name="Picture 4" descr="ttps://i1.wp.com/triotree.com/blog/wp-content/uploads/2016/08/ai-and-meds.jpg?w=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6857369" cy="455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682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382E-F604-364F-B9C9-F866FDF69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4098" name="Picture 2" descr="Cynefin på svenska | Kunskapsivriga experiment">
            <a:extLst>
              <a:ext uri="{FF2B5EF4-FFF2-40B4-BE49-F238E27FC236}">
                <a16:creationId xmlns:a16="http://schemas.microsoft.com/office/drawing/2014/main" id="{8295D623-F267-CE4D-A4ED-414E72E24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810" y="82447"/>
            <a:ext cx="4856380" cy="436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364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 </a:t>
            </a:r>
            <a:r>
              <a:rPr lang="en-US" dirty="0" err="1"/>
              <a:t>tyngre</a:t>
            </a:r>
            <a:r>
              <a:rPr lang="en-US" dirty="0"/>
              <a:t> </a:t>
            </a:r>
            <a:r>
              <a:rPr lang="en-US" dirty="0" err="1"/>
              <a:t>teori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1" y="1364589"/>
            <a:ext cx="5371845" cy="304376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Komplexa</a:t>
            </a:r>
            <a:r>
              <a:rPr lang="en-US" dirty="0"/>
              <a:t> </a:t>
            </a:r>
            <a:r>
              <a:rPr lang="en-US" dirty="0" err="1"/>
              <a:t>adaptiva</a:t>
            </a:r>
            <a:r>
              <a:rPr lang="en-US" dirty="0"/>
              <a:t> system</a:t>
            </a:r>
          </a:p>
          <a:p>
            <a:pPr lvl="1"/>
            <a:r>
              <a:rPr lang="en-US" dirty="0"/>
              <a:t>Emergent </a:t>
            </a:r>
            <a:r>
              <a:rPr lang="en-US" dirty="0" err="1"/>
              <a:t>beteende</a:t>
            </a:r>
            <a:r>
              <a:rPr lang="en-US" dirty="0"/>
              <a:t> </a:t>
            </a:r>
            <a:r>
              <a:rPr lang="en-US" dirty="0" err="1"/>
              <a:t>pga</a:t>
            </a:r>
            <a:r>
              <a:rPr lang="en-US" dirty="0"/>
              <a:t>:</a:t>
            </a:r>
          </a:p>
          <a:p>
            <a:pPr lvl="2"/>
            <a:r>
              <a:rPr lang="en-US" dirty="0" err="1"/>
              <a:t>Adaptiva</a:t>
            </a:r>
            <a:r>
              <a:rPr lang="en-US" dirty="0"/>
              <a:t> </a:t>
            </a:r>
            <a:r>
              <a:rPr lang="en-US" dirty="0" err="1"/>
              <a:t>agenter</a:t>
            </a:r>
            <a:endParaRPr lang="en-US" dirty="0"/>
          </a:p>
          <a:p>
            <a:pPr lvl="2"/>
            <a:r>
              <a:rPr lang="en-US" dirty="0" err="1"/>
              <a:t>Dynamiska</a:t>
            </a:r>
            <a:r>
              <a:rPr lang="en-US" dirty="0"/>
              <a:t> </a:t>
            </a:r>
            <a:r>
              <a:rPr lang="en-US" dirty="0" err="1"/>
              <a:t>relationer</a:t>
            </a:r>
            <a:endParaRPr lang="en-US" dirty="0"/>
          </a:p>
          <a:p>
            <a:pPr lvl="2"/>
            <a:endParaRPr lang="en-US" dirty="0"/>
          </a:p>
          <a:p>
            <a:r>
              <a:rPr lang="en-US" dirty="0" err="1"/>
              <a:t>Socioteknisk</a:t>
            </a:r>
            <a:r>
              <a:rPr lang="en-US" dirty="0"/>
              <a:t> </a:t>
            </a:r>
            <a:r>
              <a:rPr lang="en-US" dirty="0" err="1"/>
              <a:t>systemteori</a:t>
            </a:r>
            <a:endParaRPr lang="en-US" dirty="0"/>
          </a:p>
          <a:p>
            <a:pPr lvl="1"/>
            <a:r>
              <a:rPr lang="en-US" dirty="0" err="1"/>
              <a:t>Presterande</a:t>
            </a:r>
            <a:r>
              <a:rPr lang="en-US" dirty="0"/>
              <a:t> </a:t>
            </a:r>
            <a:r>
              <a:rPr lang="en-US" dirty="0" err="1"/>
              <a:t>beror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:</a:t>
            </a:r>
          </a:p>
          <a:p>
            <a:pPr lvl="2"/>
            <a:r>
              <a:rPr lang="en-US" dirty="0" err="1"/>
              <a:t>Technologiska</a:t>
            </a:r>
            <a:r>
              <a:rPr lang="en-US" dirty="0"/>
              <a:t> </a:t>
            </a:r>
            <a:r>
              <a:rPr lang="en-US" dirty="0" err="1"/>
              <a:t>förmågor</a:t>
            </a:r>
            <a:endParaRPr lang="en-US" dirty="0"/>
          </a:p>
          <a:p>
            <a:pPr lvl="2"/>
            <a:r>
              <a:rPr lang="en-US" dirty="0" err="1"/>
              <a:t>Mänsklig</a:t>
            </a:r>
            <a:r>
              <a:rPr lang="en-US" dirty="0"/>
              <a:t> </a:t>
            </a:r>
            <a:r>
              <a:rPr lang="en-US" dirty="0" err="1"/>
              <a:t>kontroll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7C5C3E-ECB9-2C46-B436-4E67D985F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667" y="103866"/>
            <a:ext cx="5348333" cy="366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88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A5380-F53B-0541-99A5-D358A3385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Välkommen!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6B742-A95C-0046-AD6F-47463060B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SE" dirty="0"/>
              <a:t>Kursen CD1001: Introduktion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Ingenjörsvetenskap</a:t>
            </a:r>
            <a:endParaRPr lang="en-GB" dirty="0"/>
          </a:p>
          <a:p>
            <a:endParaRPr lang="en-SE" dirty="0"/>
          </a:p>
          <a:p>
            <a:r>
              <a:rPr lang="en-SE" dirty="0"/>
              <a:t>Helt ny kurs, speciell framtagen för Basår mot Hing.</a:t>
            </a:r>
          </a:p>
          <a:p>
            <a:endParaRPr lang="en-SE" dirty="0"/>
          </a:p>
          <a:p>
            <a:r>
              <a:rPr lang="en-GB" b="1" dirty="0" err="1"/>
              <a:t>Lärarna</a:t>
            </a:r>
            <a:r>
              <a:rPr lang="en-GB" b="1" dirty="0"/>
              <a:t>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kursen</a:t>
            </a:r>
            <a:r>
              <a:rPr lang="en-GB" b="1" dirty="0"/>
              <a:t> </a:t>
            </a:r>
            <a:r>
              <a:rPr lang="en-GB" b="1" dirty="0" err="1"/>
              <a:t>är</a:t>
            </a:r>
            <a:r>
              <a:rPr lang="en-GB" b="1" dirty="0"/>
              <a:t>: 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Sebastiaan</a:t>
            </a:r>
            <a:r>
              <a:rPr lang="en-GB" dirty="0"/>
              <a:t> Meijer (</a:t>
            </a:r>
            <a:r>
              <a:rPr lang="en-GB" dirty="0" err="1"/>
              <a:t>Sv</a:t>
            </a:r>
            <a:r>
              <a:rPr lang="en-GB" dirty="0"/>
              <a:t>, professor)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Adam </a:t>
            </a:r>
            <a:r>
              <a:rPr lang="en-GB" dirty="0" err="1"/>
              <a:t>Darwich</a:t>
            </a:r>
            <a:r>
              <a:rPr lang="en-GB" dirty="0"/>
              <a:t> (</a:t>
            </a:r>
            <a:r>
              <a:rPr lang="en-GB" dirty="0" err="1"/>
              <a:t>Sv</a:t>
            </a:r>
            <a:r>
              <a:rPr lang="en-GB" dirty="0"/>
              <a:t>, </a:t>
            </a:r>
            <a:r>
              <a:rPr lang="en-GB" dirty="0" err="1"/>
              <a:t>bitr</a:t>
            </a:r>
            <a:r>
              <a:rPr lang="en-GB" dirty="0"/>
              <a:t>. </a:t>
            </a:r>
            <a:r>
              <a:rPr lang="en-GB" dirty="0" err="1"/>
              <a:t>lektor</a:t>
            </a:r>
            <a:r>
              <a:rPr lang="en-GB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Jayanth </a:t>
            </a:r>
            <a:r>
              <a:rPr lang="en-GB" dirty="0" err="1"/>
              <a:t>Raghothama</a:t>
            </a:r>
            <a:r>
              <a:rPr lang="en-GB" dirty="0"/>
              <a:t> (</a:t>
            </a:r>
            <a:r>
              <a:rPr lang="en-GB" dirty="0" err="1"/>
              <a:t>Eng</a:t>
            </a:r>
            <a:r>
              <a:rPr lang="en-GB" dirty="0"/>
              <a:t>, </a:t>
            </a:r>
            <a:r>
              <a:rPr lang="en-GB" dirty="0" err="1"/>
              <a:t>bitr</a:t>
            </a:r>
            <a:r>
              <a:rPr lang="en-GB" dirty="0"/>
              <a:t>. </a:t>
            </a:r>
            <a:r>
              <a:rPr lang="en-GB" dirty="0" err="1"/>
              <a:t>lektor</a:t>
            </a:r>
            <a:r>
              <a:rPr lang="en-GB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Maksims</a:t>
            </a:r>
            <a:r>
              <a:rPr lang="en-GB" dirty="0"/>
              <a:t> </a:t>
            </a:r>
            <a:r>
              <a:rPr lang="en-GB" dirty="0" err="1"/>
              <a:t>Kornevs</a:t>
            </a:r>
            <a:r>
              <a:rPr lang="en-GB" dirty="0"/>
              <a:t> (</a:t>
            </a:r>
            <a:r>
              <a:rPr lang="en-GB" dirty="0" err="1"/>
              <a:t>Eng</a:t>
            </a:r>
            <a:r>
              <a:rPr lang="en-GB" dirty="0"/>
              <a:t>, </a:t>
            </a:r>
            <a:r>
              <a:rPr lang="en-GB" dirty="0" err="1"/>
              <a:t>adjunkt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 err="1"/>
              <a:t>Zoomlänk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kursen</a:t>
            </a:r>
            <a:r>
              <a:rPr lang="en-GB" dirty="0"/>
              <a:t> </a:t>
            </a:r>
            <a:r>
              <a:rPr lang="en-GB" dirty="0" err="1"/>
              <a:t>är</a:t>
            </a:r>
            <a:r>
              <a:rPr lang="en-GB" dirty="0"/>
              <a:t> https://kth-</a:t>
            </a:r>
            <a:r>
              <a:rPr lang="en-GB" dirty="0" err="1"/>
              <a:t>se.zoom.us</a:t>
            </a:r>
            <a:r>
              <a:rPr lang="en-GB" dirty="0"/>
              <a:t>/j/69323798606</a:t>
            </a:r>
            <a:endParaRPr lang="en-SE" dirty="0"/>
          </a:p>
        </p:txBody>
      </p:sp>
      <p:pic>
        <p:nvPicPr>
          <p:cNvPr id="1026" name="Picture 2" descr="Sebastiaan klarar spelet om vårdflödena | KTH">
            <a:hlinkClick r:id="rId2"/>
            <a:extLst>
              <a:ext uri="{FF2B5EF4-FFF2-40B4-BE49-F238E27FC236}">
                <a16:creationId xmlns:a16="http://schemas.microsoft.com/office/drawing/2014/main" id="{F54CD295-E450-984F-97F1-8B78C93AD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178" y="167821"/>
            <a:ext cx="1945822" cy="116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ayanth Raghothama (@jayanthr) | Twitter">
            <a:hlinkClick r:id="rId4"/>
            <a:extLst>
              <a:ext uri="{FF2B5EF4-FFF2-40B4-BE49-F238E27FC236}">
                <a16:creationId xmlns:a16="http://schemas.microsoft.com/office/drawing/2014/main" id="{62F4A8E2-7618-4E48-94E7-E064D3174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541" y="1577248"/>
            <a:ext cx="1126993" cy="112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dam DARWICH | Assistant Professor of Health Systems Engineering | Doctor  of Philosophy | KTH Royal Institute of Technology, Stockholm | KTH | School  of Technology and Health">
            <a:hlinkClick r:id="rId6"/>
            <a:extLst>
              <a:ext uri="{FF2B5EF4-FFF2-40B4-BE49-F238E27FC236}">
                <a16:creationId xmlns:a16="http://schemas.microsoft.com/office/drawing/2014/main" id="{41E717C3-BCB9-5346-8681-ECCB3CA7C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038" y="2225512"/>
            <a:ext cx="1394279" cy="139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ksims KORNEVS | PhD researcher | Doctor of Philosophy | KTH Royal  Institute of Technology, Stockholm | KTH | Department of Transport Science">
            <a:hlinkClick r:id="rId8"/>
            <a:extLst>
              <a:ext uri="{FF2B5EF4-FFF2-40B4-BE49-F238E27FC236}">
                <a16:creationId xmlns:a16="http://schemas.microsoft.com/office/drawing/2014/main" id="{A95643F5-648E-B245-988F-D19114E6B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392" y="2814579"/>
            <a:ext cx="993608" cy="99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961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Vårdsystem</a:t>
            </a:r>
            <a:r>
              <a:rPr lang="en-US" dirty="0"/>
              <a:t> &amp; </a:t>
            </a:r>
            <a:r>
              <a:rPr lang="en-US" dirty="0" err="1"/>
              <a:t>Vårdlogistik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9509" y="1092995"/>
            <a:ext cx="5148337" cy="316311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Health Care Systems encompass:</a:t>
            </a:r>
          </a:p>
          <a:p>
            <a:pPr lvl="1"/>
            <a:r>
              <a:rPr lang="en-US" dirty="0"/>
              <a:t>Technical systems </a:t>
            </a:r>
            <a:r>
              <a:rPr lang="en-US" sz="1050" dirty="0"/>
              <a:t>(operation theatre, ambulances,…)</a:t>
            </a:r>
          </a:p>
          <a:p>
            <a:pPr lvl="1"/>
            <a:r>
              <a:rPr lang="en-US" dirty="0"/>
              <a:t>People </a:t>
            </a:r>
            <a:r>
              <a:rPr lang="en-US" sz="1050" dirty="0"/>
              <a:t>(doctors, nurses, cleaners, drivers, …)</a:t>
            </a:r>
          </a:p>
          <a:p>
            <a:pPr lvl="1"/>
            <a:r>
              <a:rPr lang="en-US" dirty="0"/>
              <a:t>Institutions </a:t>
            </a:r>
            <a:r>
              <a:rPr lang="en-US" sz="1050" dirty="0"/>
              <a:t>(hospitals, dept., ministry, region…)</a:t>
            </a:r>
          </a:p>
          <a:p>
            <a:pPr lvl="1"/>
            <a:endParaRPr lang="en-US" sz="1050" dirty="0"/>
          </a:p>
          <a:p>
            <a:r>
              <a:rPr lang="en-US" dirty="0"/>
              <a:t>All bound together by streams of:</a:t>
            </a:r>
          </a:p>
          <a:p>
            <a:pPr lvl="1"/>
            <a:r>
              <a:rPr lang="en-US" dirty="0"/>
              <a:t>Information</a:t>
            </a:r>
          </a:p>
          <a:p>
            <a:pPr lvl="1"/>
            <a:r>
              <a:rPr lang="en-US" dirty="0"/>
              <a:t>Goods</a:t>
            </a:r>
          </a:p>
          <a:p>
            <a:pPr lvl="1"/>
            <a:r>
              <a:rPr lang="en-US" dirty="0"/>
              <a:t>Money</a:t>
            </a:r>
          </a:p>
          <a:p>
            <a:pPr lvl="1"/>
            <a:r>
              <a:rPr lang="en-US" dirty="0"/>
              <a:t>Patients</a:t>
            </a:r>
          </a:p>
          <a:p>
            <a:pPr lvl="1"/>
            <a:r>
              <a:rPr lang="en-US" dirty="0"/>
              <a:t>Workers</a:t>
            </a:r>
          </a:p>
          <a:p>
            <a:pPr lvl="1"/>
            <a:endParaRPr lang="en-US" dirty="0"/>
          </a:p>
          <a:p>
            <a:r>
              <a:rPr lang="en-US" dirty="0"/>
              <a:t>So: what logistics are we talking about?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017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B1ECA-4AC0-0248-98BD-9AF705385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Aspect system vs subsystem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C528EF78-517F-524F-A525-8EFE66F5A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546" y="804906"/>
            <a:ext cx="5956194" cy="433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299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aspect systems to sub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4396" y="1187054"/>
            <a:ext cx="2598480" cy="305871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Taking CAS seriously implies to take a focus on agents and their interrelated </a:t>
            </a:r>
            <a:r>
              <a:rPr lang="en-US" dirty="0" err="1"/>
              <a:t>behaviour</a:t>
            </a:r>
            <a:r>
              <a:rPr lang="en-US" dirty="0"/>
              <a:t>:</a:t>
            </a:r>
          </a:p>
          <a:p>
            <a:pPr marL="257175" indent="-257175">
              <a:buFontTx/>
              <a:buChar char="-"/>
            </a:pPr>
            <a:r>
              <a:rPr lang="en-US" dirty="0"/>
              <a:t>Take entire life of people in social context into account</a:t>
            </a:r>
          </a:p>
          <a:p>
            <a:pPr marL="257175" indent="-257175">
              <a:buFontTx/>
              <a:buChar char="-"/>
            </a:pPr>
            <a:r>
              <a:rPr lang="en-US" dirty="0" err="1"/>
              <a:t>Optimisation</a:t>
            </a:r>
            <a:r>
              <a:rPr lang="en-US" dirty="0"/>
              <a:t> on aspect system (transport, health care, energy, </a:t>
            </a:r>
            <a:r>
              <a:rPr lang="en-US" dirty="0" err="1"/>
              <a:t>etc</a:t>
            </a:r>
            <a:r>
              <a:rPr lang="en-US" dirty="0"/>
              <a:t>) is relatively pointless</a:t>
            </a:r>
          </a:p>
          <a:p>
            <a:pPr marL="257175" indent="-257175">
              <a:buFontTx/>
              <a:buChar char="-"/>
            </a:pPr>
            <a:r>
              <a:rPr lang="en-US" dirty="0"/>
              <a:t>Change systems through their recursion with other systems.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245550"/>
            <a:ext cx="38100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75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15D3D-60AB-A049-8C8E-D2043EAE1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Varför är det viktigt?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178BE-9B3D-244F-BB11-B38B32516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’System’ som begrepp används ofta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För att dölja något?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Att vara slarvigt med analys?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Eller att kunna beskriva exakt!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  <a:p>
            <a:r>
              <a:rPr lang="sv-SE" dirty="0"/>
              <a:t>Ingenjörsvetenskap är till för att kunna bygga världen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Vi beskriver inte bara, vi bygger framtiden!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Ansvar </a:t>
            </a:r>
            <a:r>
              <a:rPr lang="sv-SE"/>
              <a:t>kräver precision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5369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F8B7-EEF5-094C-B0C7-3BB32BAAB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Frågor?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304B1-9236-7642-B7DD-DDB4B188A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 dirty="0"/>
              <a:t>Kontakt för kursen:</a:t>
            </a:r>
          </a:p>
          <a:p>
            <a:r>
              <a:rPr lang="en-GB" dirty="0"/>
              <a:t>I</a:t>
            </a:r>
            <a:r>
              <a:rPr lang="en-SE" dirty="0"/>
              <a:t> första hand: Maksims Kornevs (</a:t>
            </a:r>
            <a:r>
              <a:rPr lang="en-SE" dirty="0">
                <a:hlinkClick r:id="rId2"/>
              </a:rPr>
              <a:t>kornevs@kth.se</a:t>
            </a:r>
            <a:r>
              <a:rPr lang="en-SE" dirty="0"/>
              <a:t>)</a:t>
            </a:r>
          </a:p>
          <a:p>
            <a:endParaRPr lang="en-SE" dirty="0"/>
          </a:p>
          <a:p>
            <a:r>
              <a:rPr lang="en-SE"/>
              <a:t>Annars: </a:t>
            </a:r>
            <a:r>
              <a:rPr lang="en-SE">
                <a:hlinkClick r:id="rId3"/>
              </a:rPr>
              <a:t>smeijer@kth.se</a:t>
            </a:r>
            <a:endParaRPr lang="en-SE"/>
          </a:p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357589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7718F-55B5-C944-B84E-14B481FC7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Om 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7489D-0A55-FE46-AB6A-9625D48C7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621" y="982266"/>
            <a:ext cx="6935788" cy="3178968"/>
          </a:xfrm>
        </p:spPr>
        <p:txBody>
          <a:bodyPr>
            <a:normAutofit fontScale="92500" lnSpcReduction="10000"/>
          </a:bodyPr>
          <a:lstStyle/>
          <a:p>
            <a:r>
              <a:rPr lang="en-SE" dirty="0"/>
              <a:t>Del av forskningsgruppen inom hälsoinformatik och logistik</a:t>
            </a:r>
          </a:p>
          <a:p>
            <a:r>
              <a:rPr lang="en-SE" dirty="0"/>
              <a:t>Experter i:</a:t>
            </a:r>
          </a:p>
          <a:p>
            <a:pPr marL="342900" indent="-342900">
              <a:buFontTx/>
              <a:buChar char="-"/>
            </a:pPr>
            <a:r>
              <a:rPr lang="en-SE" dirty="0"/>
              <a:t>Simulering, inkl. spelsimulering</a:t>
            </a:r>
          </a:p>
          <a:p>
            <a:pPr marL="342900" indent="-342900">
              <a:buFontTx/>
              <a:buChar char="-"/>
            </a:pPr>
            <a:r>
              <a:rPr lang="en-SE" dirty="0"/>
              <a:t>Systemanalys</a:t>
            </a:r>
          </a:p>
          <a:p>
            <a:pPr marL="342900" indent="-342900">
              <a:buFontTx/>
              <a:buChar char="-"/>
            </a:pPr>
            <a:r>
              <a:rPr lang="en-SE" dirty="0"/>
              <a:t>Modellering</a:t>
            </a:r>
          </a:p>
          <a:p>
            <a:pPr marL="342900" indent="-342900">
              <a:buFontTx/>
              <a:buChar char="-"/>
            </a:pPr>
            <a:r>
              <a:rPr lang="en-SE" dirty="0"/>
              <a:t>Användning av detta </a:t>
            </a:r>
          </a:p>
          <a:p>
            <a:r>
              <a:rPr lang="en-SE" dirty="0"/>
              <a:t>	för beslutsfattning.</a:t>
            </a:r>
          </a:p>
          <a:p>
            <a:endParaRPr lang="en-SE" dirty="0"/>
          </a:p>
          <a:p>
            <a:r>
              <a:rPr lang="en-SE" dirty="0"/>
              <a:t>Jobbar mycket med era </a:t>
            </a:r>
          </a:p>
          <a:p>
            <a:r>
              <a:rPr lang="en-GB" dirty="0"/>
              <a:t>f</a:t>
            </a:r>
            <a:r>
              <a:rPr lang="en-SE" dirty="0"/>
              <a:t>ramtida arbetsplatser!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341771-BE94-9248-BEEC-5866CD605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796" y="2017486"/>
            <a:ext cx="5665203" cy="287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42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06EE8-C5A9-B94C-9F28-092BEE23F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Examination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85051-BEA5-0B49-B9B9-1EBBBB0E7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 err="1"/>
              <a:t>Övningar</a:t>
            </a:r>
            <a:r>
              <a:rPr lang="en-GB" sz="1800" dirty="0"/>
              <a:t> (ÖVN1) (4:a </a:t>
            </a:r>
            <a:r>
              <a:rPr lang="en-GB" sz="1800" dirty="0" err="1"/>
              <a:t>stycken</a:t>
            </a:r>
            <a:r>
              <a:rPr lang="en-GB" sz="1800" dirty="0"/>
              <a:t>) </a:t>
            </a:r>
            <a:r>
              <a:rPr lang="en-GB" sz="1800" dirty="0" err="1"/>
              <a:t>som</a:t>
            </a:r>
            <a:r>
              <a:rPr lang="en-GB" sz="1800" dirty="0"/>
              <a:t> </a:t>
            </a:r>
            <a:r>
              <a:rPr lang="en-GB" sz="1800" dirty="0" err="1"/>
              <a:t>motsvarar</a:t>
            </a:r>
            <a:r>
              <a:rPr lang="en-GB" sz="1800" dirty="0"/>
              <a:t> 2,0 hp.</a:t>
            </a:r>
            <a:br>
              <a:rPr lang="en-GB" sz="1800" dirty="0"/>
            </a:br>
            <a:r>
              <a:rPr lang="en-GB" sz="1800" dirty="0" err="1"/>
              <a:t>Projektarbete</a:t>
            </a:r>
            <a:r>
              <a:rPr lang="en-GB" sz="1800" dirty="0"/>
              <a:t> (PRO1)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mindre</a:t>
            </a:r>
            <a:r>
              <a:rPr lang="en-GB" sz="1800" dirty="0"/>
              <a:t> </a:t>
            </a:r>
            <a:r>
              <a:rPr lang="en-GB" sz="1800" dirty="0" err="1"/>
              <a:t>grupp</a:t>
            </a:r>
            <a:r>
              <a:rPr lang="en-GB" sz="1800" dirty="0"/>
              <a:t> </a:t>
            </a:r>
            <a:r>
              <a:rPr lang="en-GB" sz="1800" dirty="0" err="1"/>
              <a:t>som</a:t>
            </a:r>
            <a:r>
              <a:rPr lang="en-GB" sz="1800" dirty="0"/>
              <a:t> </a:t>
            </a:r>
            <a:r>
              <a:rPr lang="en-GB" sz="1800" dirty="0" err="1"/>
              <a:t>motsvarar</a:t>
            </a:r>
            <a:r>
              <a:rPr lang="en-GB" sz="1800" dirty="0"/>
              <a:t> 2,0 hp.</a:t>
            </a:r>
          </a:p>
          <a:p>
            <a:r>
              <a:rPr lang="en-GB" sz="1800" dirty="0" err="1"/>
              <a:t>Betygsskalan</a:t>
            </a:r>
            <a:r>
              <a:rPr lang="en-GB" sz="1800" dirty="0"/>
              <a:t> </a:t>
            </a:r>
            <a:r>
              <a:rPr lang="en-GB" sz="1800" dirty="0" err="1"/>
              <a:t>är</a:t>
            </a:r>
            <a:r>
              <a:rPr lang="en-GB" sz="1800" dirty="0"/>
              <a:t> </a:t>
            </a:r>
            <a:r>
              <a:rPr lang="en-GB" sz="1800" dirty="0" err="1"/>
              <a:t>godkänd</a:t>
            </a:r>
            <a:r>
              <a:rPr lang="en-GB" sz="1800" dirty="0"/>
              <a:t> (P) </a:t>
            </a:r>
            <a:r>
              <a:rPr lang="en-GB" sz="1800" dirty="0" err="1"/>
              <a:t>eller</a:t>
            </a:r>
            <a:r>
              <a:rPr lang="en-GB" sz="1800" dirty="0"/>
              <a:t> </a:t>
            </a:r>
            <a:r>
              <a:rPr lang="en-GB" sz="1800" dirty="0" err="1"/>
              <a:t>underkänd</a:t>
            </a:r>
            <a:r>
              <a:rPr lang="en-GB" sz="1800" dirty="0"/>
              <a:t> (F).</a:t>
            </a:r>
          </a:p>
          <a:p>
            <a:r>
              <a:rPr lang="en-GB" sz="1800" dirty="0" err="1"/>
              <a:t>För</a:t>
            </a:r>
            <a:r>
              <a:rPr lang="en-GB" sz="1800" dirty="0"/>
              <a:t> </a:t>
            </a:r>
            <a:r>
              <a:rPr lang="en-GB" sz="1800" dirty="0" err="1"/>
              <a:t>slutbetyg</a:t>
            </a:r>
            <a:r>
              <a:rPr lang="en-GB" sz="1800" dirty="0"/>
              <a:t> </a:t>
            </a:r>
            <a:r>
              <a:rPr lang="en-GB" sz="1800" dirty="0" err="1"/>
              <a:t>krävs</a:t>
            </a:r>
            <a:r>
              <a:rPr lang="en-GB" sz="1800" dirty="0"/>
              <a:t> </a:t>
            </a:r>
            <a:r>
              <a:rPr lang="en-GB" sz="1800" dirty="0" err="1"/>
              <a:t>att</a:t>
            </a:r>
            <a:r>
              <a:rPr lang="en-GB" sz="1800" dirty="0"/>
              <a:t> </a:t>
            </a:r>
            <a:r>
              <a:rPr lang="en-GB" sz="1800" dirty="0" err="1"/>
              <a:t>alla</a:t>
            </a:r>
            <a:r>
              <a:rPr lang="en-GB" sz="1800" dirty="0"/>
              <a:t> </a:t>
            </a:r>
            <a:r>
              <a:rPr lang="en-GB" sz="1800" dirty="0" err="1"/>
              <a:t>examinationsmoment</a:t>
            </a:r>
            <a:r>
              <a:rPr lang="en-GB" sz="1800" dirty="0"/>
              <a:t> </a:t>
            </a:r>
            <a:r>
              <a:rPr lang="en-GB" sz="1800" dirty="0" err="1"/>
              <a:t>är</a:t>
            </a:r>
            <a:r>
              <a:rPr lang="en-GB" sz="1800" dirty="0"/>
              <a:t> </a:t>
            </a:r>
            <a:r>
              <a:rPr lang="en-GB" sz="1800" dirty="0" err="1"/>
              <a:t>godkända</a:t>
            </a:r>
            <a:r>
              <a:rPr lang="en-GB" sz="1800" dirty="0"/>
              <a:t>.</a:t>
            </a:r>
          </a:p>
          <a:p>
            <a:endParaRPr lang="en-GB" sz="1800" dirty="0"/>
          </a:p>
          <a:p>
            <a:r>
              <a:rPr lang="en-GB" b="1" dirty="0" err="1"/>
              <a:t>Etiskt</a:t>
            </a:r>
            <a:r>
              <a:rPr lang="en-GB" b="1" dirty="0"/>
              <a:t> </a:t>
            </a:r>
            <a:r>
              <a:rPr lang="en-GB" b="1" dirty="0" err="1"/>
              <a:t>förhållningssätt</a:t>
            </a:r>
            <a:endParaRPr lang="en-GB" b="1" dirty="0"/>
          </a:p>
          <a:p>
            <a:r>
              <a:rPr lang="en-GB" sz="1800" dirty="0"/>
              <a:t>Vid </a:t>
            </a:r>
            <a:r>
              <a:rPr lang="en-GB" sz="1800" dirty="0" err="1"/>
              <a:t>grupparbete</a:t>
            </a:r>
            <a:r>
              <a:rPr lang="en-GB" sz="1800" dirty="0"/>
              <a:t> har </a:t>
            </a:r>
            <a:r>
              <a:rPr lang="en-GB" sz="1800" dirty="0" err="1"/>
              <a:t>alla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gruppen</a:t>
            </a:r>
            <a:r>
              <a:rPr lang="en-GB" sz="1800" dirty="0"/>
              <a:t> </a:t>
            </a:r>
            <a:r>
              <a:rPr lang="en-GB" sz="1800" dirty="0" err="1"/>
              <a:t>ansvar</a:t>
            </a:r>
            <a:r>
              <a:rPr lang="en-GB" sz="1800" dirty="0"/>
              <a:t> </a:t>
            </a:r>
            <a:r>
              <a:rPr lang="en-GB" sz="1800" dirty="0" err="1"/>
              <a:t>för</a:t>
            </a:r>
            <a:r>
              <a:rPr lang="en-GB" sz="1800" dirty="0"/>
              <a:t> </a:t>
            </a:r>
            <a:r>
              <a:rPr lang="en-GB" sz="1800" dirty="0" err="1"/>
              <a:t>gruppens</a:t>
            </a:r>
            <a:r>
              <a:rPr lang="en-GB" sz="1800" dirty="0"/>
              <a:t> </a:t>
            </a:r>
            <a:r>
              <a:rPr lang="en-GB" sz="1800" dirty="0" err="1"/>
              <a:t>arbete</a:t>
            </a:r>
            <a:r>
              <a:rPr lang="en-GB" sz="1800" dirty="0"/>
              <a:t>.</a:t>
            </a:r>
            <a:br>
              <a:rPr lang="en-GB" sz="1800" dirty="0"/>
            </a:br>
            <a:r>
              <a:rPr lang="en-GB" sz="1800" dirty="0"/>
              <a:t>Vid </a:t>
            </a:r>
            <a:r>
              <a:rPr lang="en-GB" sz="1800" dirty="0" err="1"/>
              <a:t>övningar</a:t>
            </a:r>
            <a:r>
              <a:rPr lang="en-GB" sz="1800" dirty="0"/>
              <a:t> ska </a:t>
            </a:r>
            <a:r>
              <a:rPr lang="en-GB" sz="1800" dirty="0" err="1"/>
              <a:t>varje</a:t>
            </a:r>
            <a:r>
              <a:rPr lang="en-GB" sz="1800" dirty="0"/>
              <a:t> student </a:t>
            </a:r>
            <a:r>
              <a:rPr lang="en-GB" sz="1800" dirty="0" err="1"/>
              <a:t>ärligt</a:t>
            </a:r>
            <a:r>
              <a:rPr lang="en-GB" sz="1800" dirty="0"/>
              <a:t> </a:t>
            </a:r>
            <a:r>
              <a:rPr lang="en-GB" sz="1800" dirty="0" err="1"/>
              <a:t>redovisa</a:t>
            </a:r>
            <a:r>
              <a:rPr lang="en-GB" sz="1800" dirty="0"/>
              <a:t> </a:t>
            </a:r>
            <a:r>
              <a:rPr lang="en-GB" sz="1800" dirty="0" err="1"/>
              <a:t>hjälp</a:t>
            </a:r>
            <a:r>
              <a:rPr lang="en-GB" sz="1800" dirty="0"/>
              <a:t> </a:t>
            </a:r>
            <a:r>
              <a:rPr lang="en-GB" sz="1800" dirty="0" err="1"/>
              <a:t>som</a:t>
            </a:r>
            <a:r>
              <a:rPr lang="en-GB" sz="1800" dirty="0"/>
              <a:t> </a:t>
            </a:r>
            <a:r>
              <a:rPr lang="en-GB" sz="1800" dirty="0" err="1"/>
              <a:t>erhållits</a:t>
            </a:r>
            <a:r>
              <a:rPr lang="en-GB" sz="1800" dirty="0"/>
              <a:t> </a:t>
            </a:r>
            <a:r>
              <a:rPr lang="en-GB" sz="1800" dirty="0" err="1"/>
              <a:t>och</a:t>
            </a:r>
            <a:r>
              <a:rPr lang="en-GB" sz="1800" dirty="0"/>
              <a:t> </a:t>
            </a:r>
            <a:r>
              <a:rPr lang="en-GB" sz="1800" dirty="0" err="1"/>
              <a:t>källor</a:t>
            </a:r>
            <a:r>
              <a:rPr lang="en-GB" sz="1800" dirty="0"/>
              <a:t> </a:t>
            </a:r>
            <a:r>
              <a:rPr lang="en-GB" sz="1800" dirty="0" err="1"/>
              <a:t>som</a:t>
            </a:r>
            <a:r>
              <a:rPr lang="en-GB" sz="1800" dirty="0"/>
              <a:t> </a:t>
            </a:r>
            <a:r>
              <a:rPr lang="en-GB" sz="1800" dirty="0" err="1"/>
              <a:t>använts</a:t>
            </a:r>
            <a:r>
              <a:rPr lang="en-GB" sz="1800" dirty="0"/>
              <a:t>.</a:t>
            </a:r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222897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8B754-F6B8-8E4F-9EED-A2FBF5D0F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Varför den här kursen?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3A58E-993A-BC4D-B2EA-E98455A83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3593" y="4652802"/>
            <a:ext cx="6935788" cy="334169"/>
          </a:xfrm>
        </p:spPr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=JkQKztR5bjo</a:t>
            </a:r>
            <a:endParaRPr lang="en-SE" dirty="0"/>
          </a:p>
        </p:txBody>
      </p:sp>
      <p:pic>
        <p:nvPicPr>
          <p:cNvPr id="4" name="En dag med Hiltis ingenjörer" descr="En dag med Hiltis ingenjörer">
            <a:hlinkClick r:id="" action="ppaction://media"/>
            <a:extLst>
              <a:ext uri="{FF2B5EF4-FFF2-40B4-BE49-F238E27FC236}">
                <a16:creationId xmlns:a16="http://schemas.microsoft.com/office/drawing/2014/main" id="{E4CB9BD5-E91E-1C46-ABDF-375D92958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4159" y="824867"/>
            <a:ext cx="6455682" cy="363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3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5FC97-9F7E-314A-AC89-D92CBA97B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Lärandemål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kursinnehåll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50A1D-1EAA-5A43-BC3D-62BE647EF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b="1" dirty="0" err="1"/>
              <a:t>Syfte</a:t>
            </a:r>
            <a:r>
              <a:rPr lang="en-GB" b="1" dirty="0"/>
              <a:t> </a:t>
            </a:r>
            <a:r>
              <a:rPr lang="en-GB" b="1" dirty="0" err="1"/>
              <a:t>och</a:t>
            </a:r>
            <a:r>
              <a:rPr lang="en-GB" b="1" dirty="0"/>
              <a:t> </a:t>
            </a:r>
            <a:r>
              <a:rPr lang="en-GB" b="1" dirty="0" err="1"/>
              <a:t>lärandemål</a:t>
            </a:r>
            <a:endParaRPr lang="en-GB" b="1" dirty="0"/>
          </a:p>
          <a:p>
            <a:r>
              <a:rPr lang="en-GB" dirty="0" err="1"/>
              <a:t>Kursens</a:t>
            </a:r>
            <a:r>
              <a:rPr lang="en-GB" dirty="0"/>
              <a:t> </a:t>
            </a:r>
            <a:r>
              <a:rPr lang="en-GB" dirty="0" err="1"/>
              <a:t>övergripande</a:t>
            </a:r>
            <a:r>
              <a:rPr lang="en-GB" dirty="0"/>
              <a:t> </a:t>
            </a:r>
            <a:r>
              <a:rPr lang="en-GB" dirty="0" err="1"/>
              <a:t>syfte</a:t>
            </a:r>
            <a:r>
              <a:rPr lang="en-GB" dirty="0"/>
              <a:t> </a:t>
            </a:r>
            <a:r>
              <a:rPr lang="en-GB" dirty="0" err="1"/>
              <a:t>är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förbereda</a:t>
            </a:r>
            <a:r>
              <a:rPr lang="en-GB" dirty="0"/>
              <a:t> dig </a:t>
            </a:r>
            <a:r>
              <a:rPr lang="en-GB" dirty="0" err="1"/>
              <a:t>som</a:t>
            </a:r>
            <a:r>
              <a:rPr lang="en-GB" dirty="0"/>
              <a:t> student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olika</a:t>
            </a:r>
            <a:r>
              <a:rPr lang="en-GB" dirty="0"/>
              <a:t> </a:t>
            </a:r>
            <a:r>
              <a:rPr lang="en-GB" dirty="0" err="1"/>
              <a:t>situationer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arbetslivet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ingenjörer</a:t>
            </a:r>
            <a:r>
              <a:rPr lang="en-GB" dirty="0"/>
              <a:t> </a:t>
            </a:r>
            <a:r>
              <a:rPr lang="en-GB" dirty="0" err="1"/>
              <a:t>genom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använda</a:t>
            </a:r>
            <a:r>
              <a:rPr lang="en-GB" dirty="0"/>
              <a:t> </a:t>
            </a:r>
            <a:r>
              <a:rPr lang="en-GB" dirty="0" err="1"/>
              <a:t>ingenjörsverktyg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arbetssätt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analysera</a:t>
            </a:r>
            <a:r>
              <a:rPr lang="en-GB" dirty="0"/>
              <a:t> system, </a:t>
            </a:r>
            <a:r>
              <a:rPr lang="en-GB" dirty="0" err="1"/>
              <a:t>samt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kunna</a:t>
            </a:r>
            <a:r>
              <a:rPr lang="en-GB" dirty="0"/>
              <a:t> </a:t>
            </a:r>
            <a:r>
              <a:rPr lang="en-GB" dirty="0" err="1"/>
              <a:t>reflektera</a:t>
            </a:r>
            <a:r>
              <a:rPr lang="en-GB" dirty="0"/>
              <a:t> </a:t>
            </a:r>
            <a:r>
              <a:rPr lang="en-GB" dirty="0" err="1"/>
              <a:t>över</a:t>
            </a:r>
            <a:r>
              <a:rPr lang="en-GB" dirty="0"/>
              <a:t> </a:t>
            </a:r>
            <a:r>
              <a:rPr lang="en-GB" dirty="0" err="1"/>
              <a:t>ingenjörsrollen</a:t>
            </a:r>
            <a:r>
              <a:rPr lang="en-GB" dirty="0"/>
              <a:t>.</a:t>
            </a:r>
          </a:p>
          <a:p>
            <a:r>
              <a:rPr lang="en-GB" dirty="0" err="1"/>
              <a:t>Efter</a:t>
            </a:r>
            <a:r>
              <a:rPr lang="en-GB" dirty="0"/>
              <a:t> </a:t>
            </a:r>
            <a:r>
              <a:rPr lang="en-GB" dirty="0" err="1"/>
              <a:t>avslutad</a:t>
            </a:r>
            <a:r>
              <a:rPr lang="en-GB" dirty="0"/>
              <a:t> </a:t>
            </a:r>
            <a:r>
              <a:rPr lang="en-GB" dirty="0" err="1"/>
              <a:t>kurs</a:t>
            </a:r>
            <a:r>
              <a:rPr lang="en-GB" dirty="0"/>
              <a:t> ska du </a:t>
            </a:r>
            <a:r>
              <a:rPr lang="en-GB" dirty="0" err="1"/>
              <a:t>som</a:t>
            </a:r>
            <a:r>
              <a:rPr lang="en-GB" dirty="0"/>
              <a:t> student </a:t>
            </a:r>
            <a:r>
              <a:rPr lang="en-GB" dirty="0" err="1"/>
              <a:t>kunna</a:t>
            </a:r>
            <a:r>
              <a:rPr lang="en-GB" dirty="0"/>
              <a:t> </a:t>
            </a:r>
            <a:r>
              <a:rPr lang="en-GB" dirty="0" err="1"/>
              <a:t>bryta</a:t>
            </a:r>
            <a:r>
              <a:rPr lang="en-GB" dirty="0"/>
              <a:t> </a:t>
            </a:r>
            <a:r>
              <a:rPr lang="en-GB" dirty="0" err="1"/>
              <a:t>ner</a:t>
            </a:r>
            <a:r>
              <a:rPr lang="en-GB" dirty="0"/>
              <a:t> </a:t>
            </a:r>
            <a:r>
              <a:rPr lang="en-GB" dirty="0" err="1"/>
              <a:t>ett</a:t>
            </a:r>
            <a:r>
              <a:rPr lang="en-GB" dirty="0"/>
              <a:t> system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mindre</a:t>
            </a:r>
            <a:r>
              <a:rPr lang="en-GB" dirty="0"/>
              <a:t> </a:t>
            </a:r>
            <a:r>
              <a:rPr lang="en-GB" dirty="0" err="1"/>
              <a:t>delar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reflektera</a:t>
            </a:r>
            <a:r>
              <a:rPr lang="en-GB" dirty="0"/>
              <a:t> </a:t>
            </a:r>
            <a:r>
              <a:rPr lang="en-GB" dirty="0" err="1"/>
              <a:t>över</a:t>
            </a:r>
            <a:r>
              <a:rPr lang="en-GB" dirty="0"/>
              <a:t> </a:t>
            </a:r>
            <a:r>
              <a:rPr lang="en-GB" dirty="0" err="1"/>
              <a:t>ingående</a:t>
            </a:r>
            <a:r>
              <a:rPr lang="en-GB" dirty="0"/>
              <a:t> </a:t>
            </a:r>
            <a:r>
              <a:rPr lang="en-GB" dirty="0" err="1"/>
              <a:t>storheter</a:t>
            </a:r>
            <a:r>
              <a:rPr lang="en-GB" dirty="0"/>
              <a:t>, </a:t>
            </a:r>
            <a:r>
              <a:rPr lang="en-GB" dirty="0" err="1"/>
              <a:t>resonera</a:t>
            </a:r>
            <a:r>
              <a:rPr lang="en-GB" dirty="0"/>
              <a:t> </a:t>
            </a:r>
            <a:r>
              <a:rPr lang="en-GB" dirty="0" err="1"/>
              <a:t>kring</a:t>
            </a:r>
            <a:r>
              <a:rPr lang="en-GB" dirty="0"/>
              <a:t> </a:t>
            </a:r>
            <a:r>
              <a:rPr lang="en-GB" dirty="0" err="1"/>
              <a:t>skillnaden</a:t>
            </a:r>
            <a:r>
              <a:rPr lang="en-GB" dirty="0"/>
              <a:t> </a:t>
            </a:r>
            <a:r>
              <a:rPr lang="en-GB" dirty="0" err="1"/>
              <a:t>mellan</a:t>
            </a:r>
            <a:r>
              <a:rPr lang="en-GB" dirty="0"/>
              <a:t> </a:t>
            </a:r>
            <a:r>
              <a:rPr lang="en-GB" dirty="0" err="1"/>
              <a:t>matematiska</a:t>
            </a:r>
            <a:r>
              <a:rPr lang="en-GB" dirty="0"/>
              <a:t> modeller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verkligheten</a:t>
            </a:r>
            <a:r>
              <a:rPr lang="en-GB" dirty="0"/>
              <a:t>, </a:t>
            </a:r>
            <a:r>
              <a:rPr lang="en-GB" dirty="0" err="1"/>
              <a:t>skapa</a:t>
            </a:r>
            <a:r>
              <a:rPr lang="en-GB" dirty="0"/>
              <a:t> </a:t>
            </a:r>
            <a:r>
              <a:rPr lang="en-GB" dirty="0" err="1"/>
              <a:t>enkla</a:t>
            </a:r>
            <a:r>
              <a:rPr lang="en-GB" dirty="0"/>
              <a:t> modeller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givna</a:t>
            </a:r>
            <a:r>
              <a:rPr lang="en-GB" dirty="0"/>
              <a:t> </a:t>
            </a:r>
            <a:r>
              <a:rPr lang="en-GB" dirty="0" err="1"/>
              <a:t>förlopp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stegen</a:t>
            </a:r>
            <a:r>
              <a:rPr lang="en-GB" dirty="0"/>
              <a:t> </a:t>
            </a:r>
            <a:r>
              <a:rPr lang="en-GB" dirty="0" err="1"/>
              <a:t>problemidentifiering</a:t>
            </a:r>
            <a:r>
              <a:rPr lang="en-GB" dirty="0"/>
              <a:t>, </a:t>
            </a:r>
            <a:r>
              <a:rPr lang="en-GB" dirty="0" err="1"/>
              <a:t>antaganden</a:t>
            </a:r>
            <a:r>
              <a:rPr lang="en-GB" dirty="0"/>
              <a:t>, </a:t>
            </a:r>
            <a:r>
              <a:rPr lang="en-GB" dirty="0" err="1"/>
              <a:t>lösning</a:t>
            </a:r>
            <a:r>
              <a:rPr lang="en-GB" dirty="0"/>
              <a:t>, </a:t>
            </a:r>
            <a:r>
              <a:rPr lang="en-GB" dirty="0" err="1"/>
              <a:t>tolkning</a:t>
            </a:r>
            <a:r>
              <a:rPr lang="en-GB" dirty="0"/>
              <a:t>, </a:t>
            </a:r>
            <a:r>
              <a:rPr lang="en-GB" dirty="0" err="1"/>
              <a:t>verifiering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implementering</a:t>
            </a:r>
            <a:r>
              <a:rPr lang="en-GB" dirty="0"/>
              <a:t> </a:t>
            </a:r>
            <a:r>
              <a:rPr lang="en-GB" dirty="0" err="1"/>
              <a:t>samt</a:t>
            </a:r>
            <a:r>
              <a:rPr lang="en-GB" dirty="0"/>
              <a:t> </a:t>
            </a:r>
            <a:r>
              <a:rPr lang="en-GB" dirty="0" err="1"/>
              <a:t>göra</a:t>
            </a:r>
            <a:r>
              <a:rPr lang="en-GB" dirty="0"/>
              <a:t> </a:t>
            </a:r>
            <a:r>
              <a:rPr lang="en-GB" dirty="0" err="1"/>
              <a:t>uppskattningar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rimlighetsbedömningar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b="1" dirty="0"/>
              <a:t>DELKURS 1: </a:t>
            </a:r>
            <a:r>
              <a:rPr lang="en-GB" b="1" dirty="0" err="1"/>
              <a:t>Ingenjörsvetenskap</a:t>
            </a:r>
            <a:r>
              <a:rPr lang="en-GB" b="1" dirty="0"/>
              <a:t> </a:t>
            </a:r>
            <a:r>
              <a:rPr lang="en-GB" b="1" dirty="0" err="1"/>
              <a:t>och</a:t>
            </a:r>
            <a:r>
              <a:rPr lang="en-GB" b="1" dirty="0"/>
              <a:t> </a:t>
            </a:r>
            <a:r>
              <a:rPr lang="en-GB" b="1" dirty="0" err="1"/>
              <a:t>systemanalys</a:t>
            </a:r>
            <a:r>
              <a:rPr lang="en-GB" b="1" dirty="0"/>
              <a:t> </a:t>
            </a:r>
            <a:r>
              <a:rPr lang="en-GB" b="1" dirty="0" err="1"/>
              <a:t>och</a:t>
            </a:r>
            <a:r>
              <a:rPr lang="en-GB" b="1" dirty="0"/>
              <a:t> modeller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vetenskaplig</a:t>
            </a:r>
            <a:r>
              <a:rPr lang="en-GB" b="1" dirty="0"/>
              <a:t> </a:t>
            </a:r>
            <a:r>
              <a:rPr lang="en-GB" b="1" dirty="0" err="1"/>
              <a:t>och</a:t>
            </a:r>
            <a:r>
              <a:rPr lang="en-GB" b="1" dirty="0"/>
              <a:t> </a:t>
            </a:r>
            <a:r>
              <a:rPr lang="en-GB" b="1" dirty="0" err="1"/>
              <a:t>teknisk</a:t>
            </a:r>
            <a:r>
              <a:rPr lang="en-GB" b="1" dirty="0"/>
              <a:t> </a:t>
            </a:r>
            <a:r>
              <a:rPr lang="en-GB" b="1" dirty="0" err="1"/>
              <a:t>utveckling</a:t>
            </a:r>
            <a:endParaRPr lang="en-GB" b="1" dirty="0"/>
          </a:p>
          <a:p>
            <a:r>
              <a:rPr lang="en-GB" dirty="0"/>
              <a:t>1.1. </a:t>
            </a:r>
            <a:r>
              <a:rPr lang="en-GB" dirty="0" err="1"/>
              <a:t>Analysera</a:t>
            </a:r>
            <a:r>
              <a:rPr lang="en-GB" dirty="0"/>
              <a:t> system</a:t>
            </a:r>
          </a:p>
          <a:p>
            <a:r>
              <a:rPr lang="en-GB" dirty="0"/>
              <a:t>1.2. </a:t>
            </a:r>
            <a:r>
              <a:rPr lang="en-GB" dirty="0" err="1"/>
              <a:t>Förberedelse</a:t>
            </a:r>
            <a:r>
              <a:rPr lang="en-GB" dirty="0"/>
              <a:t> </a:t>
            </a:r>
            <a:r>
              <a:rPr lang="en-GB" dirty="0" err="1"/>
              <a:t>inför</a:t>
            </a:r>
            <a:r>
              <a:rPr lang="en-GB" dirty="0"/>
              <a:t> </a:t>
            </a:r>
            <a:r>
              <a:rPr lang="en-GB" dirty="0" err="1"/>
              <a:t>olika</a:t>
            </a:r>
            <a:r>
              <a:rPr lang="en-GB" dirty="0"/>
              <a:t> </a:t>
            </a:r>
            <a:r>
              <a:rPr lang="en-GB" dirty="0" err="1"/>
              <a:t>situationer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arbetslivet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ingenjörer</a:t>
            </a:r>
            <a:endParaRPr lang="en-GB" dirty="0"/>
          </a:p>
          <a:p>
            <a:r>
              <a:rPr lang="en-GB" dirty="0"/>
              <a:t>1.3. </a:t>
            </a:r>
            <a:r>
              <a:rPr lang="en-GB" dirty="0" err="1"/>
              <a:t>Använda</a:t>
            </a:r>
            <a:r>
              <a:rPr lang="en-GB" dirty="0"/>
              <a:t> </a:t>
            </a:r>
            <a:r>
              <a:rPr lang="en-GB" dirty="0" err="1"/>
              <a:t>ingenjörsverktyg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arbetssätt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analysera</a:t>
            </a:r>
            <a:r>
              <a:rPr lang="en-GB" dirty="0"/>
              <a:t> system</a:t>
            </a:r>
          </a:p>
          <a:p>
            <a:r>
              <a:rPr lang="en-GB" dirty="0"/>
              <a:t>1.4. </a:t>
            </a:r>
            <a:r>
              <a:rPr lang="en-GB" dirty="0" err="1"/>
              <a:t>Reflektera</a:t>
            </a:r>
            <a:r>
              <a:rPr lang="en-GB" dirty="0"/>
              <a:t> </a:t>
            </a:r>
            <a:r>
              <a:rPr lang="en-GB" dirty="0" err="1"/>
              <a:t>över</a:t>
            </a:r>
            <a:r>
              <a:rPr lang="en-GB" dirty="0"/>
              <a:t> </a:t>
            </a:r>
            <a:r>
              <a:rPr lang="en-GB" dirty="0" err="1"/>
              <a:t>ingenjörsrollen</a:t>
            </a:r>
            <a:endParaRPr lang="en-GB" dirty="0"/>
          </a:p>
          <a:p>
            <a:r>
              <a:rPr lang="en-GB" dirty="0"/>
              <a:t>1.5. </a:t>
            </a:r>
            <a:r>
              <a:rPr lang="en-GB" dirty="0" err="1"/>
              <a:t>Reflektera</a:t>
            </a:r>
            <a:r>
              <a:rPr lang="en-GB" dirty="0"/>
              <a:t> </a:t>
            </a:r>
            <a:r>
              <a:rPr lang="en-GB" dirty="0" err="1"/>
              <a:t>över</a:t>
            </a:r>
            <a:r>
              <a:rPr lang="en-GB" dirty="0"/>
              <a:t> </a:t>
            </a:r>
            <a:r>
              <a:rPr lang="en-GB" dirty="0" err="1"/>
              <a:t>systemets</a:t>
            </a:r>
            <a:r>
              <a:rPr lang="en-GB" dirty="0"/>
              <a:t> in-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utgångar</a:t>
            </a:r>
            <a:endParaRPr lang="en-GB" dirty="0"/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407372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795EF-956E-9F42-9577-4CBF7D46A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158AF-04E7-BC4D-8C97-AD1EA4638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b="1" dirty="0"/>
              <a:t>DELKURS 2: </a:t>
            </a:r>
            <a:r>
              <a:rPr lang="en-GB" b="1" dirty="0" err="1"/>
              <a:t>Arbetssätt</a:t>
            </a:r>
            <a:r>
              <a:rPr lang="en-GB" b="1" dirty="0"/>
              <a:t> </a:t>
            </a:r>
            <a:r>
              <a:rPr lang="en-GB" b="1" dirty="0" err="1"/>
              <a:t>för</a:t>
            </a:r>
            <a:r>
              <a:rPr lang="en-GB" b="1" dirty="0"/>
              <a:t> </a:t>
            </a:r>
            <a:r>
              <a:rPr lang="en-GB" b="1" dirty="0" err="1"/>
              <a:t>modellering</a:t>
            </a:r>
            <a:r>
              <a:rPr lang="en-GB" b="1" dirty="0"/>
              <a:t> </a:t>
            </a:r>
            <a:r>
              <a:rPr lang="en-GB" b="1" dirty="0" err="1"/>
              <a:t>och</a:t>
            </a:r>
            <a:r>
              <a:rPr lang="en-GB" b="1" dirty="0"/>
              <a:t> </a:t>
            </a:r>
            <a:r>
              <a:rPr lang="en-GB" b="1" dirty="0" err="1"/>
              <a:t>simulering</a:t>
            </a:r>
            <a:endParaRPr lang="en-GB" b="1" dirty="0"/>
          </a:p>
          <a:p>
            <a:r>
              <a:rPr lang="en-GB" dirty="0"/>
              <a:t>2.1. Skapa </a:t>
            </a:r>
            <a:r>
              <a:rPr lang="en-GB" dirty="0" err="1"/>
              <a:t>enkla</a:t>
            </a:r>
            <a:r>
              <a:rPr lang="en-GB" dirty="0"/>
              <a:t> modeller</a:t>
            </a:r>
          </a:p>
          <a:p>
            <a:r>
              <a:rPr lang="en-GB" dirty="0"/>
              <a:t>2.2. </a:t>
            </a:r>
            <a:r>
              <a:rPr lang="en-GB" dirty="0" err="1"/>
              <a:t>Analysera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simulera</a:t>
            </a:r>
            <a:r>
              <a:rPr lang="en-GB" dirty="0"/>
              <a:t> </a:t>
            </a:r>
            <a:r>
              <a:rPr lang="en-GB" dirty="0" err="1"/>
              <a:t>tekniska</a:t>
            </a:r>
            <a:r>
              <a:rPr lang="en-GB" dirty="0"/>
              <a:t> processer processer med </a:t>
            </a:r>
            <a:r>
              <a:rPr lang="en-GB" dirty="0" err="1"/>
              <a:t>hjälp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grafiska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programmeringsverktyg</a:t>
            </a:r>
            <a:endParaRPr lang="en-GB" dirty="0"/>
          </a:p>
          <a:p>
            <a:r>
              <a:rPr lang="en-GB" dirty="0"/>
              <a:t>2.3. </a:t>
            </a:r>
            <a:r>
              <a:rPr lang="en-GB" dirty="0" err="1"/>
              <a:t>Reflektera</a:t>
            </a:r>
            <a:r>
              <a:rPr lang="en-GB" dirty="0"/>
              <a:t> </a:t>
            </a:r>
            <a:r>
              <a:rPr lang="en-GB" dirty="0" err="1"/>
              <a:t>över</a:t>
            </a:r>
            <a:r>
              <a:rPr lang="en-GB" dirty="0"/>
              <a:t> </a:t>
            </a:r>
            <a:r>
              <a:rPr lang="en-GB" dirty="0" err="1"/>
              <a:t>problemidentifiering</a:t>
            </a:r>
            <a:r>
              <a:rPr lang="en-GB" dirty="0"/>
              <a:t>, </a:t>
            </a:r>
            <a:r>
              <a:rPr lang="en-GB" dirty="0" err="1"/>
              <a:t>antaganden</a:t>
            </a:r>
            <a:r>
              <a:rPr lang="en-GB" dirty="0"/>
              <a:t>, </a:t>
            </a:r>
            <a:r>
              <a:rPr lang="en-GB" dirty="0" err="1"/>
              <a:t>lösning</a:t>
            </a:r>
            <a:r>
              <a:rPr lang="en-GB" dirty="0"/>
              <a:t>, </a:t>
            </a:r>
            <a:r>
              <a:rPr lang="en-GB" dirty="0" err="1"/>
              <a:t>tolkning</a:t>
            </a:r>
            <a:r>
              <a:rPr lang="en-GB" dirty="0"/>
              <a:t>, </a:t>
            </a:r>
            <a:r>
              <a:rPr lang="en-GB" dirty="0" err="1"/>
              <a:t>verifiering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implementering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modeller</a:t>
            </a:r>
          </a:p>
          <a:p>
            <a:r>
              <a:rPr lang="en-GB" dirty="0"/>
              <a:t>2.4. </a:t>
            </a:r>
            <a:r>
              <a:rPr lang="en-GB" dirty="0" err="1"/>
              <a:t>Göra</a:t>
            </a:r>
            <a:r>
              <a:rPr lang="en-GB" dirty="0"/>
              <a:t> </a:t>
            </a:r>
            <a:r>
              <a:rPr lang="en-GB" dirty="0" err="1"/>
              <a:t>uppskattningar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rimlighetsbedömningar</a:t>
            </a:r>
            <a:endParaRPr lang="en-GB" dirty="0"/>
          </a:p>
          <a:p>
            <a:r>
              <a:rPr lang="en-GB" dirty="0"/>
              <a:t>2.5. </a:t>
            </a:r>
            <a:r>
              <a:rPr lang="en-GB" dirty="0" err="1"/>
              <a:t>Presentera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modell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DELKURS 3: </a:t>
            </a:r>
            <a:r>
              <a:rPr lang="en-GB" b="1" dirty="0" err="1"/>
              <a:t>Analysmetoder</a:t>
            </a:r>
            <a:r>
              <a:rPr lang="en-GB" b="1" dirty="0"/>
              <a:t> </a:t>
            </a:r>
            <a:r>
              <a:rPr lang="en-GB" b="1" dirty="0" err="1"/>
              <a:t>för</a:t>
            </a:r>
            <a:r>
              <a:rPr lang="en-GB" b="1" dirty="0"/>
              <a:t> </a:t>
            </a:r>
            <a:r>
              <a:rPr lang="en-GB" b="1" dirty="0" err="1"/>
              <a:t>att</a:t>
            </a:r>
            <a:r>
              <a:rPr lang="en-GB" b="1" dirty="0"/>
              <a:t> </a:t>
            </a:r>
            <a:r>
              <a:rPr lang="en-GB" b="1" dirty="0" err="1"/>
              <a:t>kunna</a:t>
            </a:r>
            <a:r>
              <a:rPr lang="en-GB" b="1" dirty="0"/>
              <a:t> </a:t>
            </a:r>
            <a:r>
              <a:rPr lang="en-GB" b="1" dirty="0" err="1"/>
              <a:t>strukturera</a:t>
            </a:r>
            <a:r>
              <a:rPr lang="en-GB" b="1" dirty="0"/>
              <a:t> </a:t>
            </a:r>
            <a:r>
              <a:rPr lang="en-GB" b="1" dirty="0" err="1"/>
              <a:t>ett</a:t>
            </a:r>
            <a:r>
              <a:rPr lang="en-GB" b="1" dirty="0"/>
              <a:t> problem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delproblem</a:t>
            </a:r>
            <a:endParaRPr lang="en-GB" b="1" dirty="0"/>
          </a:p>
          <a:p>
            <a:r>
              <a:rPr lang="en-GB" dirty="0"/>
              <a:t>3.1. </a:t>
            </a:r>
            <a:r>
              <a:rPr lang="en-GB" dirty="0" err="1"/>
              <a:t>Bryta</a:t>
            </a:r>
            <a:r>
              <a:rPr lang="en-GB" dirty="0"/>
              <a:t> </a:t>
            </a:r>
            <a:r>
              <a:rPr lang="en-GB" dirty="0" err="1"/>
              <a:t>ner</a:t>
            </a:r>
            <a:r>
              <a:rPr lang="en-GB" dirty="0"/>
              <a:t> </a:t>
            </a:r>
            <a:r>
              <a:rPr lang="en-GB" dirty="0" err="1"/>
              <a:t>ett</a:t>
            </a:r>
            <a:r>
              <a:rPr lang="en-GB" dirty="0"/>
              <a:t> system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mindre</a:t>
            </a:r>
            <a:r>
              <a:rPr lang="en-GB" dirty="0"/>
              <a:t> </a:t>
            </a:r>
            <a:r>
              <a:rPr lang="en-GB" dirty="0" err="1"/>
              <a:t>delar</a:t>
            </a:r>
            <a:endParaRPr lang="en-GB" dirty="0"/>
          </a:p>
          <a:p>
            <a:r>
              <a:rPr lang="en-GB" dirty="0"/>
              <a:t>3.2. </a:t>
            </a:r>
            <a:r>
              <a:rPr lang="en-GB" dirty="0" err="1"/>
              <a:t>Använda</a:t>
            </a:r>
            <a:r>
              <a:rPr lang="en-GB" dirty="0"/>
              <a:t> </a:t>
            </a:r>
            <a:r>
              <a:rPr lang="en-GB" dirty="0" err="1"/>
              <a:t>ingenjörsverktyg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arbetssätt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analysera</a:t>
            </a:r>
            <a:r>
              <a:rPr lang="en-GB" dirty="0"/>
              <a:t> </a:t>
            </a:r>
            <a:r>
              <a:rPr lang="en-GB" dirty="0" err="1"/>
              <a:t>delproblem</a:t>
            </a:r>
            <a:endParaRPr lang="en-GB" dirty="0"/>
          </a:p>
          <a:p>
            <a:r>
              <a:rPr lang="en-GB" dirty="0"/>
              <a:t>3.3. </a:t>
            </a:r>
            <a:r>
              <a:rPr lang="en-GB" dirty="0" err="1"/>
              <a:t>Reflektera</a:t>
            </a:r>
            <a:r>
              <a:rPr lang="en-GB" dirty="0"/>
              <a:t> </a:t>
            </a:r>
            <a:r>
              <a:rPr lang="en-GB" dirty="0" err="1"/>
              <a:t>över</a:t>
            </a:r>
            <a:r>
              <a:rPr lang="en-GB" dirty="0"/>
              <a:t> in-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utgångar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delproblem</a:t>
            </a:r>
            <a:endParaRPr lang="en-GB" dirty="0"/>
          </a:p>
          <a:p>
            <a:r>
              <a:rPr lang="en-GB" dirty="0"/>
              <a:t>3.4. </a:t>
            </a:r>
            <a:r>
              <a:rPr lang="en-GB" dirty="0" err="1"/>
              <a:t>Resonera</a:t>
            </a:r>
            <a:r>
              <a:rPr lang="en-GB" dirty="0"/>
              <a:t> </a:t>
            </a:r>
            <a:r>
              <a:rPr lang="en-GB" dirty="0" err="1"/>
              <a:t>kring</a:t>
            </a:r>
            <a:r>
              <a:rPr lang="en-GB" dirty="0"/>
              <a:t> </a:t>
            </a:r>
            <a:r>
              <a:rPr lang="en-GB" dirty="0" err="1"/>
              <a:t>skillnaden</a:t>
            </a:r>
            <a:r>
              <a:rPr lang="en-GB" dirty="0"/>
              <a:t> </a:t>
            </a:r>
            <a:r>
              <a:rPr lang="en-GB" dirty="0" err="1"/>
              <a:t>mellan</a:t>
            </a:r>
            <a:r>
              <a:rPr lang="en-GB" dirty="0"/>
              <a:t> </a:t>
            </a:r>
            <a:r>
              <a:rPr lang="en-GB" dirty="0" err="1"/>
              <a:t>matematiska</a:t>
            </a:r>
            <a:r>
              <a:rPr lang="en-GB" dirty="0"/>
              <a:t> modeller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verkligheten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delproblem</a:t>
            </a:r>
            <a:endParaRPr lang="en-GB" dirty="0"/>
          </a:p>
          <a:p>
            <a:r>
              <a:rPr lang="en-GB" dirty="0"/>
              <a:t>3.5. </a:t>
            </a:r>
            <a:r>
              <a:rPr lang="en-GB" dirty="0" err="1"/>
              <a:t>Reflektera</a:t>
            </a:r>
            <a:r>
              <a:rPr lang="en-GB" dirty="0"/>
              <a:t> </a:t>
            </a:r>
            <a:r>
              <a:rPr lang="en-GB" dirty="0" err="1"/>
              <a:t>över</a:t>
            </a:r>
            <a:r>
              <a:rPr lang="en-GB" dirty="0"/>
              <a:t> </a:t>
            </a:r>
            <a:r>
              <a:rPr lang="en-GB" dirty="0" err="1"/>
              <a:t>problemidentifiering</a:t>
            </a:r>
            <a:r>
              <a:rPr lang="en-GB" dirty="0"/>
              <a:t>, </a:t>
            </a:r>
            <a:r>
              <a:rPr lang="en-GB" dirty="0" err="1"/>
              <a:t>antaganden</a:t>
            </a:r>
            <a:r>
              <a:rPr lang="en-GB" dirty="0"/>
              <a:t>, </a:t>
            </a:r>
            <a:r>
              <a:rPr lang="en-GB" dirty="0" err="1"/>
              <a:t>lösning</a:t>
            </a:r>
            <a:r>
              <a:rPr lang="en-GB" dirty="0"/>
              <a:t>, </a:t>
            </a:r>
            <a:r>
              <a:rPr lang="en-GB" dirty="0" err="1"/>
              <a:t>tolkning</a:t>
            </a:r>
            <a:r>
              <a:rPr lang="en-GB" dirty="0"/>
              <a:t>, </a:t>
            </a:r>
            <a:r>
              <a:rPr lang="en-GB" dirty="0" err="1"/>
              <a:t>verifiering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implementering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delproblem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398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D0530-8B24-5F4D-8277-CC4EFB91D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Om övningarna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93118-A098-A74E-912B-DB74E18DA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SE" dirty="0"/>
              <a:t>I princip helt digitalt: på canvas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E" dirty="0"/>
              <a:t>Kan du göra själv.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E" dirty="0"/>
              <a:t>Handledningstillfälle: bra att delta i!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E" dirty="0"/>
              <a:t>Kursens utformning förbättrad efter första omgång 2020</a:t>
            </a:r>
          </a:p>
          <a:p>
            <a:pPr marL="698500" lvl="1" indent="-342900"/>
            <a:r>
              <a:rPr lang="en-SE" dirty="0"/>
              <a:t>Om någonting är oklart: fråga Maksims: </a:t>
            </a:r>
            <a:r>
              <a:rPr lang="en-SE" dirty="0">
                <a:hlinkClick r:id="rId2"/>
              </a:rPr>
              <a:t>kornevs@kth.se</a:t>
            </a:r>
            <a:endParaRPr lang="en-SE" dirty="0"/>
          </a:p>
          <a:p>
            <a:pPr lvl="1" indent="0">
              <a:buNone/>
            </a:pP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12410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ACE7B-42AE-6841-A961-F05D62DB7A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E" dirty="0"/>
              <a:t>Delkurs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D1AE12-8665-924F-AF1F-2C96F77CBB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SE" dirty="0"/>
              <a:t>Ingenjörsvetenskap och systemanalys</a:t>
            </a:r>
          </a:p>
        </p:txBody>
      </p:sp>
    </p:spTree>
    <p:extLst>
      <p:ext uri="{BB962C8B-B14F-4D97-AF65-F5344CB8AC3E}">
        <p14:creationId xmlns:p14="http://schemas.microsoft.com/office/powerpoint/2010/main" val="10536497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fcb025ba9a6ccf8fed139b5222f2a63b17a4791"/>
</p:tagLst>
</file>

<file path=ppt/theme/theme1.xml><?xml version="1.0" encoding="utf-8"?>
<a:theme xmlns:a="http://schemas.openxmlformats.org/drawingml/2006/main" name="KTH_PPT template">
  <a:themeElements>
    <a:clrScheme name="KTH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954A6"/>
      </a:accent1>
      <a:accent2>
        <a:srgbClr val="5494E6"/>
      </a:accent2>
      <a:accent3>
        <a:srgbClr val="62922E"/>
      </a:accent3>
      <a:accent4>
        <a:srgbClr val="A2D16E"/>
      </a:accent4>
      <a:accent5>
        <a:srgbClr val="9D102D"/>
      </a:accent5>
      <a:accent6>
        <a:srgbClr val="E74769"/>
      </a:accent6>
      <a:hlink>
        <a:srgbClr val="C2C2C4"/>
      </a:hlink>
      <a:folHlink>
        <a:srgbClr val="800080"/>
      </a:folHlink>
    </a:clrScheme>
    <a:fontScheme name="Anpassat 2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KTH_PPT template</Template>
  <TotalTime>614</TotalTime>
  <Words>1016</Words>
  <Application>Microsoft Macintosh PowerPoint</Application>
  <PresentationFormat>On-screen Show (16:9)</PresentationFormat>
  <Paragraphs>161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Century Gothic</vt:lpstr>
      <vt:lpstr>KTH_PPT template</vt:lpstr>
      <vt:lpstr>Introduktion till ingenjörsvetenskap</vt:lpstr>
      <vt:lpstr>Välkommen!</vt:lpstr>
      <vt:lpstr>Om oss</vt:lpstr>
      <vt:lpstr>Examination</vt:lpstr>
      <vt:lpstr>Varför den här kursen?</vt:lpstr>
      <vt:lpstr>Lärandemål och kursinnehåll</vt:lpstr>
      <vt:lpstr>PowerPoint Presentation</vt:lpstr>
      <vt:lpstr>Om övningarna</vt:lpstr>
      <vt:lpstr>Delkurs 1</vt:lpstr>
      <vt:lpstr>Vad är ingenjörsvetenskap?</vt:lpstr>
      <vt:lpstr>Men vad är problemet?</vt:lpstr>
      <vt:lpstr>Verktyg spelar en viktig roll</vt:lpstr>
      <vt:lpstr>Dennis Meadows, Fishbanks</vt:lpstr>
      <vt:lpstr>Vad är ett system?</vt:lpstr>
      <vt:lpstr>Element i ett system</vt:lpstr>
      <vt:lpstr>Olika typer av system</vt:lpstr>
      <vt:lpstr>PowerPoint Presentation</vt:lpstr>
      <vt:lpstr>PowerPoint Presentation</vt:lpstr>
      <vt:lpstr>Lite tyngre teori</vt:lpstr>
      <vt:lpstr>Vårdsystem &amp; Vårdlogistik</vt:lpstr>
      <vt:lpstr>Aspect system vs subsystem</vt:lpstr>
      <vt:lpstr>From aspect systems to sub systems</vt:lpstr>
      <vt:lpstr>Varför är det viktigt?</vt:lpstr>
      <vt:lpstr>Frågor?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Introduktion till ingenjörsvetenskap</dc:title>
  <dc:creator>Microsoft Office User</dc:creator>
  <cp:lastModifiedBy>Microsoft Office User</cp:lastModifiedBy>
  <cp:revision>15</cp:revision>
  <cp:lastPrinted>2013-05-27T09:10:21Z</cp:lastPrinted>
  <dcterms:created xsi:type="dcterms:W3CDTF">2020-10-26T13:38:39Z</dcterms:created>
  <dcterms:modified xsi:type="dcterms:W3CDTF">2021-11-01T23:09:23Z</dcterms:modified>
</cp:coreProperties>
</file>