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317" r:id="rId2"/>
    <p:sldId id="318" r:id="rId3"/>
    <p:sldId id="288" r:id="rId4"/>
    <p:sldId id="350" r:id="rId5"/>
    <p:sldId id="311" r:id="rId6"/>
    <p:sldId id="297" r:id="rId7"/>
    <p:sldId id="293" r:id="rId8"/>
    <p:sldId id="302" r:id="rId9"/>
    <p:sldId id="294" r:id="rId10"/>
    <p:sldId id="296" r:id="rId11"/>
    <p:sldId id="310" r:id="rId12"/>
    <p:sldId id="303" r:id="rId13"/>
    <p:sldId id="305" r:id="rId14"/>
    <p:sldId id="307" r:id="rId15"/>
    <p:sldId id="308" r:id="rId16"/>
    <p:sldId id="304" r:id="rId17"/>
    <p:sldId id="319" r:id="rId18"/>
    <p:sldId id="351" r:id="rId19"/>
  </p:sldIdLst>
  <p:sldSz cx="9144000" cy="5143500" type="screen16x9"/>
  <p:notesSz cx="6858000" cy="9144000"/>
  <p:custDataLst>
    <p:tags r:id="rId22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FF08DEFD-63F1-4C16-B870-59311795E6C9}">
          <p14:sldIdLst>
            <p14:sldId id="317"/>
            <p14:sldId id="318"/>
            <p14:sldId id="288"/>
            <p14:sldId id="350"/>
          </p14:sldIdLst>
        </p14:section>
        <p14:section name="Ventileringseminariet" id="{576E7C46-70B7-42B8-8A6A-D30A867FAB21}">
          <p14:sldIdLst>
            <p14:sldId id="311"/>
          </p14:sldIdLst>
        </p14:section>
        <p14:section name="Untitled Section" id="{E2EF601F-CC8A-4DEF-98E0-6089AB956AB2}">
          <p14:sldIdLst>
            <p14:sldId id="297"/>
            <p14:sldId id="293"/>
            <p14:sldId id="302"/>
            <p14:sldId id="294"/>
            <p14:sldId id="296"/>
            <p14:sldId id="310"/>
            <p14:sldId id="303"/>
            <p14:sldId id="305"/>
            <p14:sldId id="307"/>
            <p14:sldId id="308"/>
            <p14:sldId id="304"/>
            <p14:sldId id="319"/>
            <p14:sldId id="35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472">
          <p15:clr>
            <a:srgbClr val="A4A3A4"/>
          </p15:clr>
        </p15:guide>
        <p15:guide id="2" orient="horz" pos="674">
          <p15:clr>
            <a:srgbClr val="A4A3A4"/>
          </p15:clr>
        </p15:guide>
        <p15:guide id="3" orient="horz">
          <p15:clr>
            <a:srgbClr val="A4A3A4"/>
          </p15:clr>
        </p15:guide>
        <p15:guide id="4" orient="horz" pos="163">
          <p15:clr>
            <a:srgbClr val="A4A3A4"/>
          </p15:clr>
        </p15:guide>
        <p15:guide id="5" orient="horz" pos="2679">
          <p15:clr>
            <a:srgbClr val="A4A3A4"/>
          </p15:clr>
        </p15:guide>
        <p15:guide id="6" orient="horz" pos="3063">
          <p15:clr>
            <a:srgbClr val="A4A3A4"/>
          </p15:clr>
        </p15:guide>
        <p15:guide id="7" pos="1020">
          <p15:clr>
            <a:srgbClr val="A4A3A4"/>
          </p15:clr>
        </p15:guide>
        <p15:guide id="8" pos="5389">
          <p15:clr>
            <a:srgbClr val="A4A3A4"/>
          </p15:clr>
        </p15:guide>
        <p15:guide id="9" pos="3120">
          <p15:clr>
            <a:srgbClr val="A4A3A4"/>
          </p15:clr>
        </p15:guide>
        <p15:guide id="10" pos="219">
          <p15:clr>
            <a:srgbClr val="A4A3A4"/>
          </p15:clr>
        </p15:guide>
        <p15:guide id="11" pos="3292">
          <p15:clr>
            <a:srgbClr val="A4A3A4"/>
          </p15:clr>
        </p15:guide>
        <p15:guide id="12" pos="3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9EBEE"/>
    <a:srgbClr val="D85497"/>
    <a:srgbClr val="E4363E"/>
    <a:srgbClr val="B0C92B"/>
    <a:srgbClr val="24A0D8"/>
    <a:srgbClr val="1954A6"/>
    <a:srgbClr val="65656C"/>
    <a:srgbClr val="62922E"/>
    <a:srgbClr val="FAB919"/>
    <a:srgbClr val="9D10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6" autoAdjust="0"/>
    <p:restoredTop sz="94660"/>
  </p:normalViewPr>
  <p:slideViewPr>
    <p:cSldViewPr snapToGrid="0" showGuides="1">
      <p:cViewPr varScale="1">
        <p:scale>
          <a:sx n="108" d="100"/>
          <a:sy n="108" d="100"/>
        </p:scale>
        <p:origin x="108" y="522"/>
      </p:cViewPr>
      <p:guideLst>
        <p:guide orient="horz" pos="472"/>
        <p:guide orient="horz" pos="674"/>
        <p:guide orient="horz"/>
        <p:guide orient="horz" pos="163"/>
        <p:guide orient="horz" pos="2679"/>
        <p:guide orient="horz" pos="3063"/>
        <p:guide pos="1020"/>
        <p:guide pos="5389"/>
        <p:guide pos="3120"/>
        <p:guide pos="219"/>
        <p:guide pos="3292"/>
        <p:guide pos="3204"/>
      </p:guideLst>
    </p:cSldViewPr>
  </p:slid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80" d="100"/>
          <a:sy n="80" d="100"/>
        </p:scale>
        <p:origin x="-3174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79D065-03A5-4C09-9A36-A973175AAF75}" type="datetimeFigureOut">
              <a:rPr lang="en-GB" smtClean="0"/>
              <a:pPr/>
              <a:t>29/10/2020</a:t>
            </a:fld>
            <a:endParaRPr lang="en-GB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F99DCF-A131-4957-829E-DFB5C8C3EC8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54865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E09DCC-C25E-4DA8-8818-89F4154299EB}" type="datetimeFigureOut">
              <a:rPr lang="sv-SE" smtClean="0"/>
              <a:t>2020-10-29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ABB7EB-B2F6-4A7D-81E1-C456E98F181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582686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0ABB7EB-B2F6-4A7D-81E1-C456E98F1813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252756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https://www.kth.se/student/program/examen/examen-hur-och-var-ansoker-man-1.2234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ABB7EB-B2F6-4A7D-81E1-C456E98F1813}" type="slidenum">
              <a:rPr lang="sv-SE" smtClean="0"/>
              <a:t>16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917273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_e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 bwMode="gray">
          <a:xfrm>
            <a:off x="1568185" y="870886"/>
            <a:ext cx="6984337" cy="782763"/>
          </a:xfrm>
        </p:spPr>
        <p:txBody>
          <a:bodyPr>
            <a:normAutofit/>
          </a:bodyPr>
          <a:lstStyle>
            <a:lvl1pPr algn="l">
              <a:lnSpc>
                <a:spcPts val="3800"/>
              </a:lnSpc>
              <a:defRPr sz="3600" b="1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 bwMode="gray">
          <a:xfrm>
            <a:off x="1567963" y="1707654"/>
            <a:ext cx="6987075" cy="702078"/>
          </a:xfrm>
        </p:spPr>
        <p:txBody>
          <a:bodyPr>
            <a:normAutofit/>
          </a:bodyPr>
          <a:lstStyle>
            <a:lvl1pPr marL="0" indent="0" algn="l">
              <a:lnSpc>
                <a:spcPts val="2800"/>
              </a:lnSpc>
              <a:spcBef>
                <a:spcPts val="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pic>
        <p:nvPicPr>
          <p:cNvPr id="1026" name="Picture 2" descr="http://intra.kth.se/polopoly_fs/1.383275!/image/KTH_pngs.png"/>
          <p:cNvPicPr>
            <a:picLocks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6469" b="7207"/>
          <a:stretch/>
        </p:blipFill>
        <p:spPr bwMode="gray">
          <a:xfrm>
            <a:off x="347664" y="258367"/>
            <a:ext cx="603657" cy="602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Line 6"/>
          <p:cNvSpPr>
            <a:spLocks noChangeShapeType="1"/>
          </p:cNvSpPr>
          <p:nvPr userDrawn="1"/>
        </p:nvSpPr>
        <p:spPr bwMode="gray">
          <a:xfrm>
            <a:off x="-1375645" y="4197523"/>
            <a:ext cx="0" cy="0"/>
          </a:xfrm>
          <a:prstGeom prst="line">
            <a:avLst/>
          </a:prstGeom>
          <a:noFill/>
          <a:ln w="3" cap="flat">
            <a:solidFill>
              <a:schemeClr val="bg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8" name="AutoShape 14"/>
          <p:cNvSpPr>
            <a:spLocks noChangeAspect="1" noChangeArrowheads="1" noTextEdit="1"/>
          </p:cNvSpPr>
          <p:nvPr userDrawn="1"/>
        </p:nvSpPr>
        <p:spPr bwMode="auto">
          <a:xfrm>
            <a:off x="-3582988" y="3049588"/>
            <a:ext cx="14508163" cy="1744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v-SE"/>
          </a:p>
        </p:txBody>
      </p:sp>
      <p:grpSp>
        <p:nvGrpSpPr>
          <p:cNvPr id="29" name="Grupp 28"/>
          <p:cNvGrpSpPr/>
          <p:nvPr userDrawn="1"/>
        </p:nvGrpSpPr>
        <p:grpSpPr>
          <a:xfrm>
            <a:off x="0" y="2709862"/>
            <a:ext cx="9144000" cy="2433638"/>
            <a:chOff x="0" y="2709862"/>
            <a:chExt cx="9144000" cy="2433638"/>
          </a:xfrm>
        </p:grpSpPr>
        <p:sp>
          <p:nvSpPr>
            <p:cNvPr id="14" name="Rektangel 13"/>
            <p:cNvSpPr/>
            <p:nvPr userDrawn="1"/>
          </p:nvSpPr>
          <p:spPr bwMode="gray">
            <a:xfrm>
              <a:off x="0" y="2709862"/>
              <a:ext cx="9144000" cy="2433638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pSp>
          <p:nvGrpSpPr>
            <p:cNvPr id="23" name="Grupp 22"/>
            <p:cNvGrpSpPr/>
            <p:nvPr userDrawn="1"/>
          </p:nvGrpSpPr>
          <p:grpSpPr>
            <a:xfrm>
              <a:off x="0" y="3052732"/>
              <a:ext cx="9144000" cy="1744661"/>
              <a:chOff x="900907" y="2551188"/>
              <a:chExt cx="9144000" cy="1744661"/>
            </a:xfrm>
          </p:grpSpPr>
          <p:sp>
            <p:nvSpPr>
              <p:cNvPr id="24" name="Rektangel 4"/>
              <p:cNvSpPr/>
              <p:nvPr userDrawn="1"/>
            </p:nvSpPr>
            <p:spPr>
              <a:xfrm>
                <a:off x="900907" y="3979937"/>
                <a:ext cx="9144000" cy="252412"/>
              </a:xfrm>
              <a:custGeom>
                <a:avLst/>
                <a:gdLst/>
                <a:ahLst/>
                <a:cxnLst/>
                <a:rect l="l" t="t" r="r" b="b"/>
                <a:pathLst>
                  <a:path w="9144000" h="252412">
                    <a:moveTo>
                      <a:pt x="1395140" y="0"/>
                    </a:moveTo>
                    <a:cubicBezTo>
                      <a:pt x="7995403" y="0"/>
                      <a:pt x="7995403" y="0"/>
                      <a:pt x="7995403" y="0"/>
                    </a:cubicBezTo>
                    <a:cubicBezTo>
                      <a:pt x="8024494" y="0"/>
                      <a:pt x="8046740" y="22171"/>
                      <a:pt x="8046740" y="51165"/>
                    </a:cubicBezTo>
                    <a:cubicBezTo>
                      <a:pt x="8046740" y="201248"/>
                      <a:pt x="8046740" y="201248"/>
                      <a:pt x="8046740" y="201248"/>
                    </a:cubicBezTo>
                    <a:cubicBezTo>
                      <a:pt x="8046740" y="225124"/>
                      <a:pt x="8067275" y="245590"/>
                      <a:pt x="8091233" y="245590"/>
                    </a:cubicBezTo>
                    <a:cubicBezTo>
                      <a:pt x="8497615" y="245590"/>
                      <a:pt x="8845755" y="245590"/>
                      <a:pt x="9144000" y="245590"/>
                    </a:cubicBezTo>
                    <a:lnTo>
                      <a:pt x="9144000" y="252412"/>
                    </a:lnTo>
                    <a:cubicBezTo>
                      <a:pt x="8091233" y="252412"/>
                      <a:pt x="8091233" y="252412"/>
                      <a:pt x="8091233" y="252412"/>
                    </a:cubicBezTo>
                    <a:cubicBezTo>
                      <a:pt x="8063853" y="252412"/>
                      <a:pt x="8039895" y="228535"/>
                      <a:pt x="8039895" y="201248"/>
                    </a:cubicBezTo>
                    <a:cubicBezTo>
                      <a:pt x="8039895" y="51165"/>
                      <a:pt x="8039895" y="51165"/>
                      <a:pt x="8039895" y="51165"/>
                    </a:cubicBezTo>
                    <a:cubicBezTo>
                      <a:pt x="8039895" y="27288"/>
                      <a:pt x="8019361" y="6822"/>
                      <a:pt x="7995403" y="6822"/>
                    </a:cubicBezTo>
                    <a:cubicBezTo>
                      <a:pt x="1395140" y="6822"/>
                      <a:pt x="1395140" y="6822"/>
                      <a:pt x="1395140" y="6822"/>
                    </a:cubicBezTo>
                    <a:cubicBezTo>
                      <a:pt x="1371183" y="6822"/>
                      <a:pt x="1350648" y="27288"/>
                      <a:pt x="1350648" y="51165"/>
                    </a:cubicBezTo>
                    <a:cubicBezTo>
                      <a:pt x="1350648" y="197837"/>
                      <a:pt x="1350648" y="197837"/>
                      <a:pt x="1350648" y="197837"/>
                    </a:cubicBezTo>
                    <a:cubicBezTo>
                      <a:pt x="1350648" y="226830"/>
                      <a:pt x="1328402" y="249001"/>
                      <a:pt x="1299311" y="249001"/>
                    </a:cubicBezTo>
                    <a:cubicBezTo>
                      <a:pt x="796791" y="249001"/>
                      <a:pt x="367217" y="249001"/>
                      <a:pt x="0" y="249001"/>
                    </a:cubicBezTo>
                    <a:lnTo>
                      <a:pt x="0" y="242179"/>
                    </a:lnTo>
                    <a:cubicBezTo>
                      <a:pt x="1299311" y="242179"/>
                      <a:pt x="1299311" y="242179"/>
                      <a:pt x="1299311" y="242179"/>
                    </a:cubicBezTo>
                    <a:cubicBezTo>
                      <a:pt x="1324979" y="242179"/>
                      <a:pt x="1343803" y="223419"/>
                      <a:pt x="1343803" y="197837"/>
                    </a:cubicBezTo>
                    <a:cubicBezTo>
                      <a:pt x="1343803" y="51165"/>
                      <a:pt x="1343803" y="51165"/>
                      <a:pt x="1343803" y="51165"/>
                    </a:cubicBezTo>
                    <a:cubicBezTo>
                      <a:pt x="1343803" y="22171"/>
                      <a:pt x="1367761" y="0"/>
                      <a:pt x="1395140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sv-SE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sv-SE"/>
              </a:p>
            </p:txBody>
          </p:sp>
          <p:sp>
            <p:nvSpPr>
              <p:cNvPr id="25" name="Rektangel 10"/>
              <p:cNvSpPr/>
              <p:nvPr userDrawn="1"/>
            </p:nvSpPr>
            <p:spPr>
              <a:xfrm>
                <a:off x="900907" y="2841700"/>
                <a:ext cx="9144000" cy="840441"/>
              </a:xfrm>
              <a:custGeom>
                <a:avLst/>
                <a:gdLst/>
                <a:ahLst/>
                <a:cxnLst/>
                <a:rect l="l" t="t" r="r" b="b"/>
                <a:pathLst>
                  <a:path w="9144000" h="840441">
                    <a:moveTo>
                      <a:pt x="7625775" y="0"/>
                    </a:moveTo>
                    <a:cubicBezTo>
                      <a:pt x="8520853" y="0"/>
                      <a:pt x="8943978" y="0"/>
                      <a:pt x="9144000" y="0"/>
                    </a:cubicBezTo>
                    <a:lnTo>
                      <a:pt x="9144000" y="6847"/>
                    </a:lnTo>
                    <a:cubicBezTo>
                      <a:pt x="7625775" y="6847"/>
                      <a:pt x="7625775" y="6847"/>
                      <a:pt x="7625775" y="6847"/>
                    </a:cubicBezTo>
                    <a:cubicBezTo>
                      <a:pt x="7600106" y="6847"/>
                      <a:pt x="7581282" y="27387"/>
                      <a:pt x="7581282" y="51351"/>
                    </a:cubicBezTo>
                    <a:cubicBezTo>
                      <a:pt x="7581282" y="534048"/>
                      <a:pt x="7581282" y="534048"/>
                      <a:pt x="7581282" y="534048"/>
                    </a:cubicBezTo>
                    <a:cubicBezTo>
                      <a:pt x="7581282" y="561435"/>
                      <a:pt x="7557325" y="585399"/>
                      <a:pt x="7529945" y="585399"/>
                    </a:cubicBezTo>
                    <a:cubicBezTo>
                      <a:pt x="6551114" y="585399"/>
                      <a:pt x="6551114" y="585399"/>
                      <a:pt x="6551114" y="585399"/>
                    </a:cubicBezTo>
                    <a:cubicBezTo>
                      <a:pt x="6523734" y="585399"/>
                      <a:pt x="6499777" y="561435"/>
                      <a:pt x="6499777" y="534048"/>
                    </a:cubicBezTo>
                    <a:cubicBezTo>
                      <a:pt x="6499777" y="371437"/>
                      <a:pt x="6499777" y="371437"/>
                      <a:pt x="6499777" y="371437"/>
                    </a:cubicBezTo>
                    <a:cubicBezTo>
                      <a:pt x="6499777" y="345762"/>
                      <a:pt x="6480953" y="326933"/>
                      <a:pt x="6455285" y="326933"/>
                    </a:cubicBezTo>
                    <a:cubicBezTo>
                      <a:pt x="3746388" y="326933"/>
                      <a:pt x="3746388" y="326933"/>
                      <a:pt x="3746388" y="326933"/>
                    </a:cubicBezTo>
                    <a:cubicBezTo>
                      <a:pt x="3720719" y="326933"/>
                      <a:pt x="3701896" y="345762"/>
                      <a:pt x="3701896" y="371437"/>
                    </a:cubicBezTo>
                    <a:cubicBezTo>
                      <a:pt x="3701896" y="789090"/>
                      <a:pt x="3701896" y="789090"/>
                      <a:pt x="3701896" y="789090"/>
                    </a:cubicBezTo>
                    <a:cubicBezTo>
                      <a:pt x="3701896" y="816477"/>
                      <a:pt x="3677938" y="840441"/>
                      <a:pt x="3650558" y="840441"/>
                    </a:cubicBezTo>
                    <a:cubicBezTo>
                      <a:pt x="1088828" y="840441"/>
                      <a:pt x="1088828" y="840441"/>
                      <a:pt x="1088828" y="840441"/>
                    </a:cubicBezTo>
                    <a:cubicBezTo>
                      <a:pt x="1059737" y="840441"/>
                      <a:pt x="1037491" y="816477"/>
                      <a:pt x="1037491" y="789090"/>
                    </a:cubicBezTo>
                    <a:cubicBezTo>
                      <a:pt x="1037491" y="65044"/>
                      <a:pt x="1037491" y="65044"/>
                      <a:pt x="1037491" y="65044"/>
                    </a:cubicBezTo>
                    <a:cubicBezTo>
                      <a:pt x="1037491" y="41081"/>
                      <a:pt x="1016956" y="20540"/>
                      <a:pt x="992998" y="20540"/>
                    </a:cubicBezTo>
                    <a:cubicBezTo>
                      <a:pt x="542461" y="20540"/>
                      <a:pt x="224457" y="20540"/>
                      <a:pt x="0" y="20540"/>
                    </a:cubicBezTo>
                    <a:lnTo>
                      <a:pt x="0" y="13694"/>
                    </a:lnTo>
                    <a:cubicBezTo>
                      <a:pt x="992998" y="13694"/>
                      <a:pt x="992998" y="13694"/>
                      <a:pt x="992998" y="13694"/>
                    </a:cubicBezTo>
                    <a:cubicBezTo>
                      <a:pt x="1020378" y="13694"/>
                      <a:pt x="1044336" y="37657"/>
                      <a:pt x="1044336" y="65044"/>
                    </a:cubicBezTo>
                    <a:cubicBezTo>
                      <a:pt x="1044336" y="789090"/>
                      <a:pt x="1044336" y="789090"/>
                      <a:pt x="1044336" y="789090"/>
                    </a:cubicBezTo>
                    <a:cubicBezTo>
                      <a:pt x="1044336" y="813054"/>
                      <a:pt x="1063159" y="833594"/>
                      <a:pt x="1088828" y="833594"/>
                    </a:cubicBezTo>
                    <a:cubicBezTo>
                      <a:pt x="3650558" y="833594"/>
                      <a:pt x="3650558" y="833594"/>
                      <a:pt x="3650558" y="833594"/>
                    </a:cubicBezTo>
                    <a:cubicBezTo>
                      <a:pt x="3674516" y="833594"/>
                      <a:pt x="3695051" y="813054"/>
                      <a:pt x="3695051" y="789090"/>
                    </a:cubicBezTo>
                    <a:cubicBezTo>
                      <a:pt x="3695051" y="371437"/>
                      <a:pt x="3695051" y="371437"/>
                      <a:pt x="3695051" y="371437"/>
                    </a:cubicBezTo>
                    <a:cubicBezTo>
                      <a:pt x="3695051" y="342339"/>
                      <a:pt x="3717297" y="320087"/>
                      <a:pt x="3746388" y="320087"/>
                    </a:cubicBezTo>
                    <a:cubicBezTo>
                      <a:pt x="6455285" y="320087"/>
                      <a:pt x="6455285" y="320087"/>
                      <a:pt x="6455285" y="320087"/>
                    </a:cubicBezTo>
                    <a:cubicBezTo>
                      <a:pt x="6484376" y="320087"/>
                      <a:pt x="6506622" y="342339"/>
                      <a:pt x="6506622" y="371437"/>
                    </a:cubicBezTo>
                    <a:cubicBezTo>
                      <a:pt x="6506622" y="534048"/>
                      <a:pt x="6506622" y="534048"/>
                      <a:pt x="6506622" y="534048"/>
                    </a:cubicBezTo>
                    <a:cubicBezTo>
                      <a:pt x="6506622" y="558012"/>
                      <a:pt x="6527157" y="578552"/>
                      <a:pt x="6551114" y="578552"/>
                    </a:cubicBezTo>
                    <a:cubicBezTo>
                      <a:pt x="7529945" y="578552"/>
                      <a:pt x="7529945" y="578552"/>
                      <a:pt x="7529945" y="578552"/>
                    </a:cubicBezTo>
                    <a:cubicBezTo>
                      <a:pt x="7553903" y="578552"/>
                      <a:pt x="7574437" y="558012"/>
                      <a:pt x="7574437" y="534048"/>
                    </a:cubicBezTo>
                    <a:cubicBezTo>
                      <a:pt x="7574437" y="51351"/>
                      <a:pt x="7574437" y="51351"/>
                      <a:pt x="7574437" y="51351"/>
                    </a:cubicBezTo>
                    <a:cubicBezTo>
                      <a:pt x="7574437" y="23964"/>
                      <a:pt x="7596684" y="0"/>
                      <a:pt x="7625775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sv-SE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sv-SE" b="1" dirty="0"/>
              </a:p>
            </p:txBody>
          </p:sp>
          <p:sp>
            <p:nvSpPr>
              <p:cNvPr id="26" name="Rektangel 11"/>
              <p:cNvSpPr/>
              <p:nvPr userDrawn="1"/>
            </p:nvSpPr>
            <p:spPr>
              <a:xfrm>
                <a:off x="900907" y="2551188"/>
                <a:ext cx="9144000" cy="922337"/>
              </a:xfrm>
              <a:custGeom>
                <a:avLst/>
                <a:gdLst/>
                <a:ahLst/>
                <a:cxnLst/>
                <a:rect l="l" t="t" r="r" b="b"/>
                <a:pathLst>
                  <a:path w="9144000" h="922337">
                    <a:moveTo>
                      <a:pt x="5562016" y="0"/>
                    </a:moveTo>
                    <a:cubicBezTo>
                      <a:pt x="6735929" y="0"/>
                      <a:pt x="6735929" y="0"/>
                      <a:pt x="6735929" y="0"/>
                    </a:cubicBezTo>
                    <a:cubicBezTo>
                      <a:pt x="6765020" y="0"/>
                      <a:pt x="6787266" y="22246"/>
                      <a:pt x="6787266" y="51336"/>
                    </a:cubicBezTo>
                    <a:cubicBezTo>
                      <a:pt x="6787266" y="658812"/>
                      <a:pt x="6787266" y="658812"/>
                      <a:pt x="6787266" y="658812"/>
                    </a:cubicBezTo>
                    <a:cubicBezTo>
                      <a:pt x="6787266" y="684480"/>
                      <a:pt x="6807801" y="703303"/>
                      <a:pt x="6831758" y="703303"/>
                    </a:cubicBezTo>
                    <a:cubicBezTo>
                      <a:pt x="8616584" y="703303"/>
                      <a:pt x="8616584" y="703303"/>
                      <a:pt x="8616584" y="703303"/>
                    </a:cubicBezTo>
                    <a:cubicBezTo>
                      <a:pt x="8640542" y="703303"/>
                      <a:pt x="8661077" y="684480"/>
                      <a:pt x="8661077" y="658812"/>
                    </a:cubicBezTo>
                    <a:cubicBezTo>
                      <a:pt x="8661077" y="193366"/>
                      <a:pt x="8661077" y="193366"/>
                      <a:pt x="8661077" y="193366"/>
                    </a:cubicBezTo>
                    <a:cubicBezTo>
                      <a:pt x="8661077" y="165987"/>
                      <a:pt x="8683323" y="142030"/>
                      <a:pt x="8712414" y="142030"/>
                    </a:cubicBezTo>
                    <a:cubicBezTo>
                      <a:pt x="8866788" y="142030"/>
                      <a:pt x="9010400" y="142030"/>
                      <a:pt x="9144000" y="142030"/>
                    </a:cubicBezTo>
                    <a:lnTo>
                      <a:pt x="9144000" y="148875"/>
                    </a:lnTo>
                    <a:cubicBezTo>
                      <a:pt x="8712414" y="148875"/>
                      <a:pt x="8712414" y="148875"/>
                      <a:pt x="8712414" y="148875"/>
                    </a:cubicBezTo>
                    <a:cubicBezTo>
                      <a:pt x="8686745" y="148875"/>
                      <a:pt x="8667922" y="169409"/>
                      <a:pt x="8667922" y="193366"/>
                    </a:cubicBezTo>
                    <a:cubicBezTo>
                      <a:pt x="8667922" y="658812"/>
                      <a:pt x="8667922" y="658812"/>
                      <a:pt x="8667922" y="658812"/>
                    </a:cubicBezTo>
                    <a:cubicBezTo>
                      <a:pt x="8667922" y="687903"/>
                      <a:pt x="8643964" y="710148"/>
                      <a:pt x="8616584" y="710148"/>
                    </a:cubicBezTo>
                    <a:cubicBezTo>
                      <a:pt x="6831758" y="710148"/>
                      <a:pt x="6831758" y="710148"/>
                      <a:pt x="6831758" y="710148"/>
                    </a:cubicBezTo>
                    <a:cubicBezTo>
                      <a:pt x="6804378" y="710148"/>
                      <a:pt x="6780421" y="687903"/>
                      <a:pt x="6780421" y="658812"/>
                    </a:cubicBezTo>
                    <a:cubicBezTo>
                      <a:pt x="6780421" y="51336"/>
                      <a:pt x="6780421" y="51336"/>
                      <a:pt x="6780421" y="51336"/>
                    </a:cubicBezTo>
                    <a:cubicBezTo>
                      <a:pt x="6780421" y="27379"/>
                      <a:pt x="6761597" y="6845"/>
                      <a:pt x="6735929" y="6845"/>
                    </a:cubicBezTo>
                    <a:cubicBezTo>
                      <a:pt x="5562016" y="6845"/>
                      <a:pt x="5562016" y="6845"/>
                      <a:pt x="5562016" y="6845"/>
                    </a:cubicBezTo>
                    <a:cubicBezTo>
                      <a:pt x="5538059" y="6845"/>
                      <a:pt x="5517524" y="27379"/>
                      <a:pt x="5517524" y="51336"/>
                    </a:cubicBezTo>
                    <a:cubicBezTo>
                      <a:pt x="5517524" y="773463"/>
                      <a:pt x="5517524" y="773463"/>
                      <a:pt x="5517524" y="773463"/>
                    </a:cubicBezTo>
                    <a:cubicBezTo>
                      <a:pt x="5517524" y="802553"/>
                      <a:pt x="5495278" y="824799"/>
                      <a:pt x="5467898" y="824799"/>
                    </a:cubicBezTo>
                    <a:cubicBezTo>
                      <a:pt x="1906802" y="824799"/>
                      <a:pt x="1906802" y="824799"/>
                      <a:pt x="1906802" y="824799"/>
                    </a:cubicBezTo>
                    <a:cubicBezTo>
                      <a:pt x="1879422" y="824799"/>
                      <a:pt x="1855465" y="802553"/>
                      <a:pt x="1855465" y="773463"/>
                    </a:cubicBezTo>
                    <a:cubicBezTo>
                      <a:pt x="1855465" y="662235"/>
                      <a:pt x="1855465" y="662235"/>
                      <a:pt x="1855465" y="662235"/>
                    </a:cubicBezTo>
                    <a:cubicBezTo>
                      <a:pt x="1855465" y="636567"/>
                      <a:pt x="1834930" y="617743"/>
                      <a:pt x="1810972" y="617743"/>
                    </a:cubicBezTo>
                    <a:cubicBezTo>
                      <a:pt x="1295888" y="617743"/>
                      <a:pt x="1295888" y="617743"/>
                      <a:pt x="1295888" y="617743"/>
                    </a:cubicBezTo>
                    <a:cubicBezTo>
                      <a:pt x="1271931" y="617743"/>
                      <a:pt x="1253107" y="636567"/>
                      <a:pt x="1253107" y="662235"/>
                    </a:cubicBezTo>
                    <a:cubicBezTo>
                      <a:pt x="1253107" y="871001"/>
                      <a:pt x="1253107" y="871001"/>
                      <a:pt x="1253107" y="871001"/>
                    </a:cubicBezTo>
                    <a:cubicBezTo>
                      <a:pt x="1253107" y="898380"/>
                      <a:pt x="1229150" y="922337"/>
                      <a:pt x="1201770" y="922337"/>
                    </a:cubicBezTo>
                    <a:cubicBezTo>
                      <a:pt x="782516" y="922337"/>
                      <a:pt x="782516" y="922337"/>
                      <a:pt x="782516" y="922337"/>
                    </a:cubicBezTo>
                    <a:cubicBezTo>
                      <a:pt x="755136" y="922337"/>
                      <a:pt x="731178" y="898380"/>
                      <a:pt x="731178" y="871001"/>
                    </a:cubicBezTo>
                    <a:cubicBezTo>
                      <a:pt x="731178" y="564696"/>
                      <a:pt x="731178" y="564696"/>
                      <a:pt x="731178" y="564696"/>
                    </a:cubicBezTo>
                    <a:cubicBezTo>
                      <a:pt x="731178" y="540739"/>
                      <a:pt x="712355" y="520205"/>
                      <a:pt x="688397" y="520205"/>
                    </a:cubicBezTo>
                    <a:cubicBezTo>
                      <a:pt x="412149" y="520205"/>
                      <a:pt x="185673" y="520205"/>
                      <a:pt x="0" y="520205"/>
                    </a:cubicBezTo>
                    <a:lnTo>
                      <a:pt x="0" y="513360"/>
                    </a:lnTo>
                    <a:cubicBezTo>
                      <a:pt x="688397" y="513360"/>
                      <a:pt x="688397" y="513360"/>
                      <a:pt x="688397" y="513360"/>
                    </a:cubicBezTo>
                    <a:cubicBezTo>
                      <a:pt x="715777" y="513360"/>
                      <a:pt x="738023" y="535606"/>
                      <a:pt x="738023" y="564696"/>
                    </a:cubicBezTo>
                    <a:cubicBezTo>
                      <a:pt x="738023" y="871001"/>
                      <a:pt x="738023" y="871001"/>
                      <a:pt x="738023" y="871001"/>
                    </a:cubicBezTo>
                    <a:cubicBezTo>
                      <a:pt x="738023" y="894958"/>
                      <a:pt x="758558" y="915492"/>
                      <a:pt x="782516" y="915492"/>
                    </a:cubicBezTo>
                    <a:cubicBezTo>
                      <a:pt x="1201770" y="915492"/>
                      <a:pt x="1201770" y="915492"/>
                      <a:pt x="1201770" y="915492"/>
                    </a:cubicBezTo>
                    <a:cubicBezTo>
                      <a:pt x="1225727" y="915492"/>
                      <a:pt x="1246262" y="894958"/>
                      <a:pt x="1246262" y="871001"/>
                    </a:cubicBezTo>
                    <a:cubicBezTo>
                      <a:pt x="1246262" y="662235"/>
                      <a:pt x="1246262" y="662235"/>
                      <a:pt x="1246262" y="662235"/>
                    </a:cubicBezTo>
                    <a:cubicBezTo>
                      <a:pt x="1246262" y="633144"/>
                      <a:pt x="1268508" y="610899"/>
                      <a:pt x="1295888" y="610899"/>
                    </a:cubicBezTo>
                    <a:cubicBezTo>
                      <a:pt x="1810972" y="610899"/>
                      <a:pt x="1810972" y="610899"/>
                      <a:pt x="1810972" y="610899"/>
                    </a:cubicBezTo>
                    <a:cubicBezTo>
                      <a:pt x="1840064" y="610899"/>
                      <a:pt x="1862310" y="633144"/>
                      <a:pt x="1862310" y="662235"/>
                    </a:cubicBezTo>
                    <a:cubicBezTo>
                      <a:pt x="1862310" y="773463"/>
                      <a:pt x="1862310" y="773463"/>
                      <a:pt x="1862310" y="773463"/>
                    </a:cubicBezTo>
                    <a:cubicBezTo>
                      <a:pt x="1862310" y="799131"/>
                      <a:pt x="1882845" y="817954"/>
                      <a:pt x="1906802" y="817954"/>
                    </a:cubicBezTo>
                    <a:cubicBezTo>
                      <a:pt x="5467898" y="817954"/>
                      <a:pt x="5467898" y="817954"/>
                      <a:pt x="5467898" y="817954"/>
                    </a:cubicBezTo>
                    <a:cubicBezTo>
                      <a:pt x="5491855" y="817954"/>
                      <a:pt x="5510679" y="799131"/>
                      <a:pt x="5510679" y="773463"/>
                    </a:cubicBezTo>
                    <a:cubicBezTo>
                      <a:pt x="5510679" y="51336"/>
                      <a:pt x="5510679" y="51336"/>
                      <a:pt x="5510679" y="51336"/>
                    </a:cubicBezTo>
                    <a:cubicBezTo>
                      <a:pt x="5510679" y="22246"/>
                      <a:pt x="5534636" y="0"/>
                      <a:pt x="5562016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sv-SE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sv-SE"/>
              </a:p>
            </p:txBody>
          </p:sp>
          <p:sp>
            <p:nvSpPr>
              <p:cNvPr id="27" name="Rektangel 12"/>
              <p:cNvSpPr/>
              <p:nvPr userDrawn="1"/>
            </p:nvSpPr>
            <p:spPr>
              <a:xfrm>
                <a:off x="900907" y="2759149"/>
                <a:ext cx="9144000" cy="1536700"/>
              </a:xfrm>
              <a:custGeom>
                <a:avLst/>
                <a:gdLst/>
                <a:ahLst/>
                <a:cxnLst/>
                <a:rect l="l" t="t" r="r" b="b"/>
                <a:pathLst>
                  <a:path w="9144000" h="1536700">
                    <a:moveTo>
                      <a:pt x="2822317" y="0"/>
                    </a:moveTo>
                    <a:cubicBezTo>
                      <a:pt x="5028108" y="0"/>
                      <a:pt x="5028108" y="0"/>
                      <a:pt x="5028108" y="0"/>
                    </a:cubicBezTo>
                    <a:cubicBezTo>
                      <a:pt x="5055488" y="0"/>
                      <a:pt x="5079446" y="22246"/>
                      <a:pt x="5079446" y="51338"/>
                    </a:cubicBezTo>
                    <a:cubicBezTo>
                      <a:pt x="5079446" y="884715"/>
                      <a:pt x="5079446" y="884715"/>
                      <a:pt x="5079446" y="884715"/>
                    </a:cubicBezTo>
                    <a:cubicBezTo>
                      <a:pt x="5079446" y="908672"/>
                      <a:pt x="5098269" y="929207"/>
                      <a:pt x="5123938" y="929207"/>
                    </a:cubicBezTo>
                    <a:cubicBezTo>
                      <a:pt x="5734852" y="929207"/>
                      <a:pt x="5734852" y="929207"/>
                      <a:pt x="5734852" y="929207"/>
                    </a:cubicBezTo>
                    <a:cubicBezTo>
                      <a:pt x="5760520" y="929207"/>
                      <a:pt x="5779344" y="908672"/>
                      <a:pt x="5779344" y="884715"/>
                    </a:cubicBezTo>
                    <a:cubicBezTo>
                      <a:pt x="5779344" y="352517"/>
                      <a:pt x="5779344" y="352517"/>
                      <a:pt x="5779344" y="352517"/>
                    </a:cubicBezTo>
                    <a:cubicBezTo>
                      <a:pt x="5779344" y="323426"/>
                      <a:pt x="5803301" y="301180"/>
                      <a:pt x="5830681" y="301180"/>
                    </a:cubicBezTo>
                    <a:cubicBezTo>
                      <a:pt x="7452939" y="301180"/>
                      <a:pt x="7452939" y="301180"/>
                      <a:pt x="7452939" y="301180"/>
                    </a:cubicBezTo>
                    <a:cubicBezTo>
                      <a:pt x="7480319" y="301180"/>
                      <a:pt x="7502565" y="323426"/>
                      <a:pt x="7502565" y="352517"/>
                    </a:cubicBezTo>
                    <a:cubicBezTo>
                      <a:pt x="7502565" y="1485363"/>
                      <a:pt x="7502565" y="1485363"/>
                      <a:pt x="7502565" y="1485363"/>
                    </a:cubicBezTo>
                    <a:cubicBezTo>
                      <a:pt x="7502565" y="1509320"/>
                      <a:pt x="7523100" y="1529855"/>
                      <a:pt x="7547058" y="1529855"/>
                    </a:cubicBezTo>
                    <a:cubicBezTo>
                      <a:pt x="8799687" y="1529855"/>
                      <a:pt x="8799687" y="1529855"/>
                      <a:pt x="8799687" y="1529855"/>
                    </a:cubicBezTo>
                    <a:cubicBezTo>
                      <a:pt x="8823645" y="1529855"/>
                      <a:pt x="8844180" y="1509320"/>
                      <a:pt x="8844180" y="1485363"/>
                    </a:cubicBezTo>
                    <a:cubicBezTo>
                      <a:pt x="8844180" y="966855"/>
                      <a:pt x="8844180" y="966855"/>
                      <a:pt x="8844180" y="966855"/>
                    </a:cubicBezTo>
                    <a:cubicBezTo>
                      <a:pt x="8844180" y="937764"/>
                      <a:pt x="8866426" y="915517"/>
                      <a:pt x="8895517" y="915517"/>
                    </a:cubicBezTo>
                    <a:cubicBezTo>
                      <a:pt x="8981972" y="915517"/>
                      <a:pt x="9064748" y="915517"/>
                      <a:pt x="9144000" y="915517"/>
                    </a:cubicBezTo>
                    <a:lnTo>
                      <a:pt x="9144000" y="922362"/>
                    </a:lnTo>
                    <a:cubicBezTo>
                      <a:pt x="8895517" y="922362"/>
                      <a:pt x="8895517" y="922362"/>
                      <a:pt x="8895517" y="922362"/>
                    </a:cubicBezTo>
                    <a:cubicBezTo>
                      <a:pt x="8869848" y="922362"/>
                      <a:pt x="8851025" y="941186"/>
                      <a:pt x="8851025" y="966855"/>
                    </a:cubicBezTo>
                    <a:cubicBezTo>
                      <a:pt x="8851025" y="1485363"/>
                      <a:pt x="8851025" y="1485363"/>
                      <a:pt x="8851025" y="1485363"/>
                    </a:cubicBezTo>
                    <a:cubicBezTo>
                      <a:pt x="8851025" y="1512743"/>
                      <a:pt x="8827067" y="1536700"/>
                      <a:pt x="8799687" y="1536700"/>
                    </a:cubicBezTo>
                    <a:cubicBezTo>
                      <a:pt x="7547058" y="1536700"/>
                      <a:pt x="7547058" y="1536700"/>
                      <a:pt x="7547058" y="1536700"/>
                    </a:cubicBezTo>
                    <a:cubicBezTo>
                      <a:pt x="7519678" y="1536700"/>
                      <a:pt x="7495720" y="1512743"/>
                      <a:pt x="7495720" y="1485363"/>
                    </a:cubicBezTo>
                    <a:cubicBezTo>
                      <a:pt x="7495720" y="352517"/>
                      <a:pt x="7495720" y="352517"/>
                      <a:pt x="7495720" y="352517"/>
                    </a:cubicBezTo>
                    <a:cubicBezTo>
                      <a:pt x="7495720" y="328560"/>
                      <a:pt x="7476897" y="308025"/>
                      <a:pt x="7452939" y="308025"/>
                    </a:cubicBezTo>
                    <a:cubicBezTo>
                      <a:pt x="5830681" y="308025"/>
                      <a:pt x="5830681" y="308025"/>
                      <a:pt x="5830681" y="308025"/>
                    </a:cubicBezTo>
                    <a:cubicBezTo>
                      <a:pt x="5806724" y="308025"/>
                      <a:pt x="5786189" y="328560"/>
                      <a:pt x="5786189" y="352517"/>
                    </a:cubicBezTo>
                    <a:cubicBezTo>
                      <a:pt x="5786189" y="884715"/>
                      <a:pt x="5786189" y="884715"/>
                      <a:pt x="5786189" y="884715"/>
                    </a:cubicBezTo>
                    <a:cubicBezTo>
                      <a:pt x="5786189" y="912095"/>
                      <a:pt x="5763943" y="936052"/>
                      <a:pt x="5734852" y="936052"/>
                    </a:cubicBezTo>
                    <a:cubicBezTo>
                      <a:pt x="5123938" y="936052"/>
                      <a:pt x="5123938" y="936052"/>
                      <a:pt x="5123938" y="936052"/>
                    </a:cubicBezTo>
                    <a:cubicBezTo>
                      <a:pt x="5094847" y="936052"/>
                      <a:pt x="5072601" y="912095"/>
                      <a:pt x="5072601" y="884715"/>
                    </a:cubicBezTo>
                    <a:cubicBezTo>
                      <a:pt x="5072601" y="51338"/>
                      <a:pt x="5072601" y="51338"/>
                      <a:pt x="5072601" y="51338"/>
                    </a:cubicBezTo>
                    <a:cubicBezTo>
                      <a:pt x="5072601" y="25669"/>
                      <a:pt x="5052066" y="6845"/>
                      <a:pt x="5028108" y="6845"/>
                    </a:cubicBezTo>
                    <a:cubicBezTo>
                      <a:pt x="2822317" y="6845"/>
                      <a:pt x="2822317" y="6845"/>
                      <a:pt x="2822317" y="6845"/>
                    </a:cubicBezTo>
                    <a:cubicBezTo>
                      <a:pt x="2798359" y="6845"/>
                      <a:pt x="2777825" y="25669"/>
                      <a:pt x="2777825" y="51338"/>
                    </a:cubicBezTo>
                    <a:cubicBezTo>
                      <a:pt x="2777825" y="1276591"/>
                      <a:pt x="2777825" y="1276591"/>
                      <a:pt x="2777825" y="1276591"/>
                    </a:cubicBezTo>
                    <a:cubicBezTo>
                      <a:pt x="2777825" y="1303971"/>
                      <a:pt x="2755578" y="1327928"/>
                      <a:pt x="2726487" y="1327928"/>
                    </a:cubicBezTo>
                    <a:cubicBezTo>
                      <a:pt x="279410" y="1327928"/>
                      <a:pt x="279410" y="1327928"/>
                      <a:pt x="279410" y="1327928"/>
                    </a:cubicBezTo>
                    <a:cubicBezTo>
                      <a:pt x="252030" y="1327928"/>
                      <a:pt x="228073" y="1303971"/>
                      <a:pt x="228073" y="1276591"/>
                    </a:cubicBezTo>
                    <a:cubicBezTo>
                      <a:pt x="228073" y="453481"/>
                      <a:pt x="228073" y="453481"/>
                      <a:pt x="228073" y="453481"/>
                    </a:cubicBezTo>
                    <a:cubicBezTo>
                      <a:pt x="228073" y="427812"/>
                      <a:pt x="207538" y="408988"/>
                      <a:pt x="183580" y="408988"/>
                    </a:cubicBezTo>
                    <a:cubicBezTo>
                      <a:pt x="120092" y="408988"/>
                      <a:pt x="58927" y="408988"/>
                      <a:pt x="0" y="408988"/>
                    </a:cubicBezTo>
                    <a:lnTo>
                      <a:pt x="0" y="402143"/>
                    </a:lnTo>
                    <a:cubicBezTo>
                      <a:pt x="183580" y="402143"/>
                      <a:pt x="183580" y="402143"/>
                      <a:pt x="183580" y="402143"/>
                    </a:cubicBezTo>
                    <a:cubicBezTo>
                      <a:pt x="212672" y="402143"/>
                      <a:pt x="234918" y="424389"/>
                      <a:pt x="234918" y="453481"/>
                    </a:cubicBezTo>
                    <a:cubicBezTo>
                      <a:pt x="234918" y="1276591"/>
                      <a:pt x="234918" y="1276591"/>
                      <a:pt x="234918" y="1276591"/>
                    </a:cubicBezTo>
                    <a:cubicBezTo>
                      <a:pt x="234918" y="1300548"/>
                      <a:pt x="255453" y="1321083"/>
                      <a:pt x="279410" y="1321083"/>
                    </a:cubicBezTo>
                    <a:cubicBezTo>
                      <a:pt x="2726487" y="1321083"/>
                      <a:pt x="2726487" y="1321083"/>
                      <a:pt x="2726487" y="1321083"/>
                    </a:cubicBezTo>
                    <a:cubicBezTo>
                      <a:pt x="2750445" y="1321083"/>
                      <a:pt x="2770980" y="1300548"/>
                      <a:pt x="2770980" y="1276591"/>
                    </a:cubicBezTo>
                    <a:cubicBezTo>
                      <a:pt x="2770980" y="51338"/>
                      <a:pt x="2770980" y="51338"/>
                      <a:pt x="2770980" y="51338"/>
                    </a:cubicBezTo>
                    <a:cubicBezTo>
                      <a:pt x="2770980" y="22246"/>
                      <a:pt x="2794937" y="0"/>
                      <a:pt x="2822317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sv-SE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sv-SE"/>
              </a:p>
            </p:txBody>
          </p:sp>
          <p:sp>
            <p:nvSpPr>
              <p:cNvPr id="28" name="Rektangel 13"/>
              <p:cNvSpPr/>
              <p:nvPr userDrawn="1"/>
            </p:nvSpPr>
            <p:spPr>
              <a:xfrm>
                <a:off x="900907" y="2855987"/>
                <a:ext cx="9144000" cy="1435100"/>
              </a:xfrm>
              <a:custGeom>
                <a:avLst/>
                <a:gdLst/>
                <a:ahLst/>
                <a:cxnLst/>
                <a:rect l="l" t="t" r="r" b="b"/>
                <a:pathLst>
                  <a:path w="9144000" h="1435100">
                    <a:moveTo>
                      <a:pt x="4819337" y="0"/>
                    </a:moveTo>
                    <a:cubicBezTo>
                      <a:pt x="5888863" y="0"/>
                      <a:pt x="5888863" y="0"/>
                      <a:pt x="5888863" y="0"/>
                    </a:cubicBezTo>
                    <a:cubicBezTo>
                      <a:pt x="5917955" y="0"/>
                      <a:pt x="5940201" y="23947"/>
                      <a:pt x="5940201" y="51315"/>
                    </a:cubicBezTo>
                    <a:cubicBezTo>
                      <a:pt x="5940201" y="1228131"/>
                      <a:pt x="5940201" y="1228131"/>
                      <a:pt x="5940201" y="1228131"/>
                    </a:cubicBezTo>
                    <a:cubicBezTo>
                      <a:pt x="5940201" y="1253788"/>
                      <a:pt x="5960736" y="1272604"/>
                      <a:pt x="5984693" y="1272604"/>
                    </a:cubicBezTo>
                    <a:cubicBezTo>
                      <a:pt x="8152838" y="1272604"/>
                      <a:pt x="8152838" y="1272604"/>
                      <a:pt x="8152838" y="1272604"/>
                    </a:cubicBezTo>
                    <a:cubicBezTo>
                      <a:pt x="8176795" y="1272604"/>
                      <a:pt x="8197330" y="1253788"/>
                      <a:pt x="8197330" y="1228131"/>
                    </a:cubicBezTo>
                    <a:cubicBezTo>
                      <a:pt x="8197330" y="256573"/>
                      <a:pt x="8197330" y="256573"/>
                      <a:pt x="8197330" y="256573"/>
                    </a:cubicBezTo>
                    <a:cubicBezTo>
                      <a:pt x="8197330" y="227495"/>
                      <a:pt x="8219576" y="205259"/>
                      <a:pt x="8248667" y="205259"/>
                    </a:cubicBezTo>
                    <a:cubicBezTo>
                      <a:pt x="8970812" y="205259"/>
                      <a:pt x="8970812" y="205259"/>
                      <a:pt x="8970812" y="205259"/>
                    </a:cubicBezTo>
                    <a:cubicBezTo>
                      <a:pt x="8998191" y="205259"/>
                      <a:pt x="9020438" y="227495"/>
                      <a:pt x="9020438" y="256573"/>
                    </a:cubicBezTo>
                    <a:cubicBezTo>
                      <a:pt x="9020438" y="465253"/>
                      <a:pt x="9020438" y="465253"/>
                      <a:pt x="9020438" y="465253"/>
                    </a:cubicBezTo>
                    <a:cubicBezTo>
                      <a:pt x="9020438" y="489200"/>
                      <a:pt x="9040972" y="508015"/>
                      <a:pt x="9064930" y="508015"/>
                    </a:cubicBezTo>
                    <a:lnTo>
                      <a:pt x="9144000" y="508015"/>
                    </a:lnTo>
                    <a:lnTo>
                      <a:pt x="9144000" y="514857"/>
                    </a:lnTo>
                    <a:cubicBezTo>
                      <a:pt x="9064930" y="514857"/>
                      <a:pt x="9064930" y="514857"/>
                      <a:pt x="9064930" y="514857"/>
                    </a:cubicBezTo>
                    <a:cubicBezTo>
                      <a:pt x="9037550" y="514857"/>
                      <a:pt x="9013593" y="492621"/>
                      <a:pt x="9013593" y="465253"/>
                    </a:cubicBezTo>
                    <a:cubicBezTo>
                      <a:pt x="9013593" y="256573"/>
                      <a:pt x="9013593" y="256573"/>
                      <a:pt x="9013593" y="256573"/>
                    </a:cubicBezTo>
                    <a:cubicBezTo>
                      <a:pt x="9013593" y="232627"/>
                      <a:pt x="8994769" y="212101"/>
                      <a:pt x="8970812" y="212101"/>
                    </a:cubicBezTo>
                    <a:cubicBezTo>
                      <a:pt x="8248667" y="212101"/>
                      <a:pt x="8248667" y="212101"/>
                      <a:pt x="8248667" y="212101"/>
                    </a:cubicBezTo>
                    <a:cubicBezTo>
                      <a:pt x="8222998" y="212101"/>
                      <a:pt x="8204175" y="232627"/>
                      <a:pt x="8204175" y="256573"/>
                    </a:cubicBezTo>
                    <a:cubicBezTo>
                      <a:pt x="8204175" y="1228131"/>
                      <a:pt x="8204175" y="1228131"/>
                      <a:pt x="8204175" y="1228131"/>
                    </a:cubicBezTo>
                    <a:cubicBezTo>
                      <a:pt x="8204175" y="1257209"/>
                      <a:pt x="8180217" y="1279446"/>
                      <a:pt x="8152838" y="1279446"/>
                    </a:cubicBezTo>
                    <a:cubicBezTo>
                      <a:pt x="5984693" y="1279446"/>
                      <a:pt x="5984693" y="1279446"/>
                      <a:pt x="5984693" y="1279446"/>
                    </a:cubicBezTo>
                    <a:cubicBezTo>
                      <a:pt x="5957313" y="1279446"/>
                      <a:pt x="5933356" y="1257209"/>
                      <a:pt x="5933356" y="1228131"/>
                    </a:cubicBezTo>
                    <a:cubicBezTo>
                      <a:pt x="5933356" y="51315"/>
                      <a:pt x="5933356" y="51315"/>
                      <a:pt x="5933356" y="51315"/>
                    </a:cubicBezTo>
                    <a:cubicBezTo>
                      <a:pt x="5933356" y="27368"/>
                      <a:pt x="5914532" y="6842"/>
                      <a:pt x="5888863" y="6842"/>
                    </a:cubicBezTo>
                    <a:cubicBezTo>
                      <a:pt x="4819337" y="6842"/>
                      <a:pt x="4819337" y="6842"/>
                      <a:pt x="4819337" y="6842"/>
                    </a:cubicBezTo>
                    <a:cubicBezTo>
                      <a:pt x="4795380" y="6842"/>
                      <a:pt x="4774845" y="27368"/>
                      <a:pt x="4774845" y="51315"/>
                    </a:cubicBezTo>
                    <a:cubicBezTo>
                      <a:pt x="4774845" y="1383786"/>
                      <a:pt x="4774845" y="1383786"/>
                      <a:pt x="4774845" y="1383786"/>
                    </a:cubicBezTo>
                    <a:cubicBezTo>
                      <a:pt x="4774845" y="1412864"/>
                      <a:pt x="4752599" y="1435100"/>
                      <a:pt x="4723507" y="1435100"/>
                    </a:cubicBezTo>
                    <a:cubicBezTo>
                      <a:pt x="3236438" y="1435100"/>
                      <a:pt x="3236438" y="1435100"/>
                      <a:pt x="3236438" y="1435100"/>
                    </a:cubicBezTo>
                    <a:cubicBezTo>
                      <a:pt x="3207346" y="1435100"/>
                      <a:pt x="3185100" y="1412864"/>
                      <a:pt x="3185100" y="1383786"/>
                    </a:cubicBezTo>
                    <a:cubicBezTo>
                      <a:pt x="3185100" y="259994"/>
                      <a:pt x="3185100" y="259994"/>
                      <a:pt x="3185100" y="259994"/>
                    </a:cubicBezTo>
                    <a:cubicBezTo>
                      <a:pt x="3185100" y="236048"/>
                      <a:pt x="3164565" y="215522"/>
                      <a:pt x="3140608" y="215522"/>
                    </a:cubicBezTo>
                    <a:cubicBezTo>
                      <a:pt x="986153" y="215522"/>
                      <a:pt x="986153" y="215522"/>
                      <a:pt x="986153" y="215522"/>
                    </a:cubicBezTo>
                    <a:cubicBezTo>
                      <a:pt x="960485" y="215522"/>
                      <a:pt x="941661" y="236048"/>
                      <a:pt x="941661" y="259994"/>
                    </a:cubicBezTo>
                    <a:cubicBezTo>
                      <a:pt x="941661" y="1079319"/>
                      <a:pt x="941661" y="1079319"/>
                      <a:pt x="941661" y="1079319"/>
                    </a:cubicBezTo>
                    <a:cubicBezTo>
                      <a:pt x="941661" y="1108397"/>
                      <a:pt x="917704" y="1130633"/>
                      <a:pt x="890324" y="1130633"/>
                    </a:cubicBezTo>
                    <a:cubicBezTo>
                      <a:pt x="538949" y="1130633"/>
                      <a:pt x="245341" y="1130633"/>
                      <a:pt x="0" y="1130633"/>
                    </a:cubicBezTo>
                    <a:lnTo>
                      <a:pt x="0" y="1123791"/>
                    </a:lnTo>
                    <a:cubicBezTo>
                      <a:pt x="890324" y="1123791"/>
                      <a:pt x="890324" y="1123791"/>
                      <a:pt x="890324" y="1123791"/>
                    </a:cubicBezTo>
                    <a:cubicBezTo>
                      <a:pt x="914281" y="1123791"/>
                      <a:pt x="934816" y="1103265"/>
                      <a:pt x="934816" y="1079319"/>
                    </a:cubicBezTo>
                    <a:cubicBezTo>
                      <a:pt x="934816" y="259994"/>
                      <a:pt x="934816" y="259994"/>
                      <a:pt x="934816" y="259994"/>
                    </a:cubicBezTo>
                    <a:cubicBezTo>
                      <a:pt x="934816" y="230916"/>
                      <a:pt x="957062" y="208680"/>
                      <a:pt x="986153" y="208680"/>
                    </a:cubicBezTo>
                    <a:cubicBezTo>
                      <a:pt x="3140608" y="208680"/>
                      <a:pt x="3140608" y="208680"/>
                      <a:pt x="3140608" y="208680"/>
                    </a:cubicBezTo>
                    <a:cubicBezTo>
                      <a:pt x="3167988" y="208680"/>
                      <a:pt x="3191945" y="230916"/>
                      <a:pt x="3191945" y="259994"/>
                    </a:cubicBezTo>
                    <a:cubicBezTo>
                      <a:pt x="3191945" y="1383786"/>
                      <a:pt x="3191945" y="1383786"/>
                      <a:pt x="3191945" y="1383786"/>
                    </a:cubicBezTo>
                    <a:cubicBezTo>
                      <a:pt x="3191945" y="1409443"/>
                      <a:pt x="3210769" y="1428258"/>
                      <a:pt x="3236438" y="1428258"/>
                    </a:cubicBezTo>
                    <a:cubicBezTo>
                      <a:pt x="4723507" y="1428258"/>
                      <a:pt x="4723507" y="1428258"/>
                      <a:pt x="4723507" y="1428258"/>
                    </a:cubicBezTo>
                    <a:cubicBezTo>
                      <a:pt x="4749176" y="1428258"/>
                      <a:pt x="4768000" y="1409443"/>
                      <a:pt x="4768000" y="1383786"/>
                    </a:cubicBezTo>
                    <a:cubicBezTo>
                      <a:pt x="4768000" y="51315"/>
                      <a:pt x="4768000" y="51315"/>
                      <a:pt x="4768000" y="51315"/>
                    </a:cubicBezTo>
                    <a:cubicBezTo>
                      <a:pt x="4768000" y="23947"/>
                      <a:pt x="4791957" y="0"/>
                      <a:pt x="4819337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sv-SE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sv-SE">
                  <a:ln>
                    <a:solidFill>
                      <a:schemeClr val="tx2"/>
                    </a:solidFill>
                  </a:ln>
                </a:endParaRPr>
              </a:p>
            </p:txBody>
          </p:sp>
        </p:grpSp>
      </p:grpSp>
      <p:sp>
        <p:nvSpPr>
          <p:cNvPr id="15" name="textruta 14"/>
          <p:cNvSpPr txBox="1"/>
          <p:nvPr userDrawn="1"/>
        </p:nvSpPr>
        <p:spPr>
          <a:xfrm>
            <a:off x="7103422" y="171390"/>
            <a:ext cx="177965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100" b="1" dirty="0"/>
              <a:t>KTH ROYAL INSTITUTE</a:t>
            </a:r>
            <a:br>
              <a:rPr lang="sv-SE" sz="1100" b="1" dirty="0"/>
            </a:br>
            <a:r>
              <a:rPr lang="sv-SE" sz="1100" b="1" dirty="0"/>
              <a:t>OF</a:t>
            </a:r>
            <a:r>
              <a:rPr lang="sv-SE" sz="1100" b="1" baseline="0" dirty="0"/>
              <a:t> TECHNOLOGY</a:t>
            </a:r>
            <a:endParaRPr lang="sv-SE" sz="1100" b="1" dirty="0"/>
          </a:p>
        </p:txBody>
      </p:sp>
    </p:spTree>
    <p:extLst>
      <p:ext uri="{BB962C8B-B14F-4D97-AF65-F5344CB8AC3E}">
        <p14:creationId xmlns:p14="http://schemas.microsoft.com/office/powerpoint/2010/main" val="34616334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965" y="258366"/>
            <a:ext cx="514350" cy="497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Platshållare för innehåll 2"/>
          <p:cNvSpPr>
            <a:spLocks noGrp="1"/>
          </p:cNvSpPr>
          <p:nvPr>
            <p:ph idx="1"/>
          </p:nvPr>
        </p:nvSpPr>
        <p:spPr>
          <a:xfrm>
            <a:off x="1619250" y="1066801"/>
            <a:ext cx="6935788" cy="317896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4" name="Rubrik 1"/>
          <p:cNvSpPr>
            <a:spLocks noGrp="1"/>
          </p:cNvSpPr>
          <p:nvPr>
            <p:ph type="title"/>
          </p:nvPr>
        </p:nvSpPr>
        <p:spPr>
          <a:xfrm>
            <a:off x="1619250" y="323613"/>
            <a:ext cx="6935788" cy="50125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8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5580112" y="4716382"/>
            <a:ext cx="2133600" cy="273844"/>
          </a:xfrm>
        </p:spPr>
        <p:txBody>
          <a:bodyPr/>
          <a:lstStyle>
            <a:lvl1pPr>
              <a:defRPr sz="1100">
                <a:solidFill>
                  <a:schemeClr val="tx1"/>
                </a:solidFill>
              </a:defRPr>
            </a:lvl1pPr>
          </a:lstStyle>
          <a:p>
            <a:fld id="{CFCB38AA-14D0-4B67-BE5B-608C5A8A7489}" type="datetimeFigureOut">
              <a:rPr lang="sv-SE" smtClean="0"/>
              <a:pPr/>
              <a:t>2020-10-29</a:t>
            </a:fld>
            <a:endParaRPr lang="sv-SE"/>
          </a:p>
        </p:txBody>
      </p:sp>
      <p:sp>
        <p:nvSpPr>
          <p:cNvPr id="13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8172400" y="4724617"/>
            <a:ext cx="531863" cy="273844"/>
          </a:xfrm>
        </p:spPr>
        <p:txBody>
          <a:bodyPr/>
          <a:lstStyle>
            <a:lvl1pPr>
              <a:defRPr sz="1100">
                <a:solidFill>
                  <a:schemeClr val="tx1"/>
                </a:solidFill>
              </a:defRPr>
            </a:lvl1pPr>
          </a:lstStyle>
          <a:p>
            <a:fld id="{680D72F4-1C41-4187-A4BC-492CF086CF40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1619250" y="4773106"/>
            <a:ext cx="2895600" cy="273844"/>
          </a:xfrm>
        </p:spPr>
        <p:txBody>
          <a:bodyPr lIns="0" tIns="0" rIns="0" bIns="0" anchor="t" anchorCtr="0"/>
          <a:lstStyle>
            <a:lvl1pPr algn="l">
              <a:lnSpc>
                <a:spcPts val="900"/>
              </a:lnSpc>
              <a:defRPr sz="1100" b="1" cap="all" baseline="0">
                <a:solidFill>
                  <a:schemeClr val="tx1"/>
                </a:solidFill>
              </a:defRPr>
            </a:lvl1pPr>
          </a:lstStyle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299073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 bwMode="gray">
          <a:xfrm>
            <a:off x="1568185" y="870886"/>
            <a:ext cx="6984337" cy="782763"/>
          </a:xfrm>
        </p:spPr>
        <p:txBody>
          <a:bodyPr>
            <a:normAutofit/>
          </a:bodyPr>
          <a:lstStyle>
            <a:lvl1pPr algn="l">
              <a:lnSpc>
                <a:spcPts val="3800"/>
              </a:lnSpc>
              <a:defRPr sz="3600" b="1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 bwMode="gray">
          <a:xfrm>
            <a:off x="1567963" y="1707654"/>
            <a:ext cx="6987075" cy="702078"/>
          </a:xfrm>
        </p:spPr>
        <p:txBody>
          <a:bodyPr>
            <a:normAutofit/>
          </a:bodyPr>
          <a:lstStyle>
            <a:lvl1pPr marL="0" indent="0" algn="l">
              <a:lnSpc>
                <a:spcPts val="2800"/>
              </a:lnSpc>
              <a:spcBef>
                <a:spcPts val="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pic>
        <p:nvPicPr>
          <p:cNvPr id="1026" name="Picture 2" descr="http://intra.kth.se/polopoly_fs/1.383275!/image/KTH_pngs.png"/>
          <p:cNvPicPr>
            <a:picLocks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6469" b="7207"/>
          <a:stretch/>
        </p:blipFill>
        <p:spPr bwMode="gray">
          <a:xfrm>
            <a:off x="347664" y="258367"/>
            <a:ext cx="603657" cy="602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Line 6"/>
          <p:cNvSpPr>
            <a:spLocks noChangeShapeType="1"/>
          </p:cNvSpPr>
          <p:nvPr userDrawn="1"/>
        </p:nvSpPr>
        <p:spPr bwMode="gray">
          <a:xfrm>
            <a:off x="-1375645" y="4197523"/>
            <a:ext cx="0" cy="0"/>
          </a:xfrm>
          <a:prstGeom prst="line">
            <a:avLst/>
          </a:prstGeom>
          <a:noFill/>
          <a:ln w="3" cap="flat">
            <a:solidFill>
              <a:schemeClr val="bg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8" name="AutoShape 14"/>
          <p:cNvSpPr>
            <a:spLocks noChangeAspect="1" noChangeArrowheads="1" noTextEdit="1"/>
          </p:cNvSpPr>
          <p:nvPr userDrawn="1"/>
        </p:nvSpPr>
        <p:spPr bwMode="auto">
          <a:xfrm>
            <a:off x="-3582988" y="3049588"/>
            <a:ext cx="14508163" cy="1744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v-SE"/>
          </a:p>
        </p:txBody>
      </p:sp>
      <p:grpSp>
        <p:nvGrpSpPr>
          <p:cNvPr id="29" name="Grupp 28"/>
          <p:cNvGrpSpPr/>
          <p:nvPr userDrawn="1"/>
        </p:nvGrpSpPr>
        <p:grpSpPr>
          <a:xfrm>
            <a:off x="0" y="2709862"/>
            <a:ext cx="9144000" cy="2433638"/>
            <a:chOff x="0" y="2709862"/>
            <a:chExt cx="9144000" cy="2433638"/>
          </a:xfrm>
        </p:grpSpPr>
        <p:sp>
          <p:nvSpPr>
            <p:cNvPr id="14" name="Rektangel 13"/>
            <p:cNvSpPr/>
            <p:nvPr userDrawn="1"/>
          </p:nvSpPr>
          <p:spPr bwMode="gray">
            <a:xfrm>
              <a:off x="0" y="2709862"/>
              <a:ext cx="9144000" cy="2433638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pSp>
          <p:nvGrpSpPr>
            <p:cNvPr id="23" name="Grupp 22"/>
            <p:cNvGrpSpPr/>
            <p:nvPr userDrawn="1"/>
          </p:nvGrpSpPr>
          <p:grpSpPr>
            <a:xfrm>
              <a:off x="0" y="3052732"/>
              <a:ext cx="9144000" cy="1744661"/>
              <a:chOff x="900907" y="2551188"/>
              <a:chExt cx="9144000" cy="1744661"/>
            </a:xfrm>
          </p:grpSpPr>
          <p:sp>
            <p:nvSpPr>
              <p:cNvPr id="24" name="Rektangel 4"/>
              <p:cNvSpPr/>
              <p:nvPr userDrawn="1"/>
            </p:nvSpPr>
            <p:spPr>
              <a:xfrm>
                <a:off x="900907" y="3979937"/>
                <a:ext cx="9144000" cy="252412"/>
              </a:xfrm>
              <a:custGeom>
                <a:avLst/>
                <a:gdLst/>
                <a:ahLst/>
                <a:cxnLst/>
                <a:rect l="l" t="t" r="r" b="b"/>
                <a:pathLst>
                  <a:path w="9144000" h="252412">
                    <a:moveTo>
                      <a:pt x="1395140" y="0"/>
                    </a:moveTo>
                    <a:cubicBezTo>
                      <a:pt x="7995403" y="0"/>
                      <a:pt x="7995403" y="0"/>
                      <a:pt x="7995403" y="0"/>
                    </a:cubicBezTo>
                    <a:cubicBezTo>
                      <a:pt x="8024494" y="0"/>
                      <a:pt x="8046740" y="22171"/>
                      <a:pt x="8046740" y="51165"/>
                    </a:cubicBezTo>
                    <a:cubicBezTo>
                      <a:pt x="8046740" y="201248"/>
                      <a:pt x="8046740" y="201248"/>
                      <a:pt x="8046740" y="201248"/>
                    </a:cubicBezTo>
                    <a:cubicBezTo>
                      <a:pt x="8046740" y="225124"/>
                      <a:pt x="8067275" y="245590"/>
                      <a:pt x="8091233" y="245590"/>
                    </a:cubicBezTo>
                    <a:cubicBezTo>
                      <a:pt x="8497615" y="245590"/>
                      <a:pt x="8845755" y="245590"/>
                      <a:pt x="9144000" y="245590"/>
                    </a:cubicBezTo>
                    <a:lnTo>
                      <a:pt x="9144000" y="252412"/>
                    </a:lnTo>
                    <a:cubicBezTo>
                      <a:pt x="8091233" y="252412"/>
                      <a:pt x="8091233" y="252412"/>
                      <a:pt x="8091233" y="252412"/>
                    </a:cubicBezTo>
                    <a:cubicBezTo>
                      <a:pt x="8063853" y="252412"/>
                      <a:pt x="8039895" y="228535"/>
                      <a:pt x="8039895" y="201248"/>
                    </a:cubicBezTo>
                    <a:cubicBezTo>
                      <a:pt x="8039895" y="51165"/>
                      <a:pt x="8039895" y="51165"/>
                      <a:pt x="8039895" y="51165"/>
                    </a:cubicBezTo>
                    <a:cubicBezTo>
                      <a:pt x="8039895" y="27288"/>
                      <a:pt x="8019361" y="6822"/>
                      <a:pt x="7995403" y="6822"/>
                    </a:cubicBezTo>
                    <a:cubicBezTo>
                      <a:pt x="1395140" y="6822"/>
                      <a:pt x="1395140" y="6822"/>
                      <a:pt x="1395140" y="6822"/>
                    </a:cubicBezTo>
                    <a:cubicBezTo>
                      <a:pt x="1371183" y="6822"/>
                      <a:pt x="1350648" y="27288"/>
                      <a:pt x="1350648" y="51165"/>
                    </a:cubicBezTo>
                    <a:cubicBezTo>
                      <a:pt x="1350648" y="197837"/>
                      <a:pt x="1350648" y="197837"/>
                      <a:pt x="1350648" y="197837"/>
                    </a:cubicBezTo>
                    <a:cubicBezTo>
                      <a:pt x="1350648" y="226830"/>
                      <a:pt x="1328402" y="249001"/>
                      <a:pt x="1299311" y="249001"/>
                    </a:cubicBezTo>
                    <a:cubicBezTo>
                      <a:pt x="796791" y="249001"/>
                      <a:pt x="367217" y="249001"/>
                      <a:pt x="0" y="249001"/>
                    </a:cubicBezTo>
                    <a:lnTo>
                      <a:pt x="0" y="242179"/>
                    </a:lnTo>
                    <a:cubicBezTo>
                      <a:pt x="1299311" y="242179"/>
                      <a:pt x="1299311" y="242179"/>
                      <a:pt x="1299311" y="242179"/>
                    </a:cubicBezTo>
                    <a:cubicBezTo>
                      <a:pt x="1324979" y="242179"/>
                      <a:pt x="1343803" y="223419"/>
                      <a:pt x="1343803" y="197837"/>
                    </a:cubicBezTo>
                    <a:cubicBezTo>
                      <a:pt x="1343803" y="51165"/>
                      <a:pt x="1343803" y="51165"/>
                      <a:pt x="1343803" y="51165"/>
                    </a:cubicBezTo>
                    <a:cubicBezTo>
                      <a:pt x="1343803" y="22171"/>
                      <a:pt x="1367761" y="0"/>
                      <a:pt x="1395140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sv-SE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sv-SE"/>
              </a:p>
            </p:txBody>
          </p:sp>
          <p:sp>
            <p:nvSpPr>
              <p:cNvPr id="25" name="Rektangel 10"/>
              <p:cNvSpPr/>
              <p:nvPr userDrawn="1"/>
            </p:nvSpPr>
            <p:spPr>
              <a:xfrm>
                <a:off x="900907" y="2841700"/>
                <a:ext cx="9144000" cy="840441"/>
              </a:xfrm>
              <a:custGeom>
                <a:avLst/>
                <a:gdLst/>
                <a:ahLst/>
                <a:cxnLst/>
                <a:rect l="l" t="t" r="r" b="b"/>
                <a:pathLst>
                  <a:path w="9144000" h="840441">
                    <a:moveTo>
                      <a:pt x="7625775" y="0"/>
                    </a:moveTo>
                    <a:cubicBezTo>
                      <a:pt x="8520853" y="0"/>
                      <a:pt x="8943978" y="0"/>
                      <a:pt x="9144000" y="0"/>
                    </a:cubicBezTo>
                    <a:lnTo>
                      <a:pt x="9144000" y="6847"/>
                    </a:lnTo>
                    <a:cubicBezTo>
                      <a:pt x="7625775" y="6847"/>
                      <a:pt x="7625775" y="6847"/>
                      <a:pt x="7625775" y="6847"/>
                    </a:cubicBezTo>
                    <a:cubicBezTo>
                      <a:pt x="7600106" y="6847"/>
                      <a:pt x="7581282" y="27387"/>
                      <a:pt x="7581282" y="51351"/>
                    </a:cubicBezTo>
                    <a:cubicBezTo>
                      <a:pt x="7581282" y="534048"/>
                      <a:pt x="7581282" y="534048"/>
                      <a:pt x="7581282" y="534048"/>
                    </a:cubicBezTo>
                    <a:cubicBezTo>
                      <a:pt x="7581282" y="561435"/>
                      <a:pt x="7557325" y="585399"/>
                      <a:pt x="7529945" y="585399"/>
                    </a:cubicBezTo>
                    <a:cubicBezTo>
                      <a:pt x="6551114" y="585399"/>
                      <a:pt x="6551114" y="585399"/>
                      <a:pt x="6551114" y="585399"/>
                    </a:cubicBezTo>
                    <a:cubicBezTo>
                      <a:pt x="6523734" y="585399"/>
                      <a:pt x="6499777" y="561435"/>
                      <a:pt x="6499777" y="534048"/>
                    </a:cubicBezTo>
                    <a:cubicBezTo>
                      <a:pt x="6499777" y="371437"/>
                      <a:pt x="6499777" y="371437"/>
                      <a:pt x="6499777" y="371437"/>
                    </a:cubicBezTo>
                    <a:cubicBezTo>
                      <a:pt x="6499777" y="345762"/>
                      <a:pt x="6480953" y="326933"/>
                      <a:pt x="6455285" y="326933"/>
                    </a:cubicBezTo>
                    <a:cubicBezTo>
                      <a:pt x="3746388" y="326933"/>
                      <a:pt x="3746388" y="326933"/>
                      <a:pt x="3746388" y="326933"/>
                    </a:cubicBezTo>
                    <a:cubicBezTo>
                      <a:pt x="3720719" y="326933"/>
                      <a:pt x="3701896" y="345762"/>
                      <a:pt x="3701896" y="371437"/>
                    </a:cubicBezTo>
                    <a:cubicBezTo>
                      <a:pt x="3701896" y="789090"/>
                      <a:pt x="3701896" y="789090"/>
                      <a:pt x="3701896" y="789090"/>
                    </a:cubicBezTo>
                    <a:cubicBezTo>
                      <a:pt x="3701896" y="816477"/>
                      <a:pt x="3677938" y="840441"/>
                      <a:pt x="3650558" y="840441"/>
                    </a:cubicBezTo>
                    <a:cubicBezTo>
                      <a:pt x="1088828" y="840441"/>
                      <a:pt x="1088828" y="840441"/>
                      <a:pt x="1088828" y="840441"/>
                    </a:cubicBezTo>
                    <a:cubicBezTo>
                      <a:pt x="1059737" y="840441"/>
                      <a:pt x="1037491" y="816477"/>
                      <a:pt x="1037491" y="789090"/>
                    </a:cubicBezTo>
                    <a:cubicBezTo>
                      <a:pt x="1037491" y="65044"/>
                      <a:pt x="1037491" y="65044"/>
                      <a:pt x="1037491" y="65044"/>
                    </a:cubicBezTo>
                    <a:cubicBezTo>
                      <a:pt x="1037491" y="41081"/>
                      <a:pt x="1016956" y="20540"/>
                      <a:pt x="992998" y="20540"/>
                    </a:cubicBezTo>
                    <a:cubicBezTo>
                      <a:pt x="542461" y="20540"/>
                      <a:pt x="224457" y="20540"/>
                      <a:pt x="0" y="20540"/>
                    </a:cubicBezTo>
                    <a:lnTo>
                      <a:pt x="0" y="13694"/>
                    </a:lnTo>
                    <a:cubicBezTo>
                      <a:pt x="992998" y="13694"/>
                      <a:pt x="992998" y="13694"/>
                      <a:pt x="992998" y="13694"/>
                    </a:cubicBezTo>
                    <a:cubicBezTo>
                      <a:pt x="1020378" y="13694"/>
                      <a:pt x="1044336" y="37657"/>
                      <a:pt x="1044336" y="65044"/>
                    </a:cubicBezTo>
                    <a:cubicBezTo>
                      <a:pt x="1044336" y="789090"/>
                      <a:pt x="1044336" y="789090"/>
                      <a:pt x="1044336" y="789090"/>
                    </a:cubicBezTo>
                    <a:cubicBezTo>
                      <a:pt x="1044336" y="813054"/>
                      <a:pt x="1063159" y="833594"/>
                      <a:pt x="1088828" y="833594"/>
                    </a:cubicBezTo>
                    <a:cubicBezTo>
                      <a:pt x="3650558" y="833594"/>
                      <a:pt x="3650558" y="833594"/>
                      <a:pt x="3650558" y="833594"/>
                    </a:cubicBezTo>
                    <a:cubicBezTo>
                      <a:pt x="3674516" y="833594"/>
                      <a:pt x="3695051" y="813054"/>
                      <a:pt x="3695051" y="789090"/>
                    </a:cubicBezTo>
                    <a:cubicBezTo>
                      <a:pt x="3695051" y="371437"/>
                      <a:pt x="3695051" y="371437"/>
                      <a:pt x="3695051" y="371437"/>
                    </a:cubicBezTo>
                    <a:cubicBezTo>
                      <a:pt x="3695051" y="342339"/>
                      <a:pt x="3717297" y="320087"/>
                      <a:pt x="3746388" y="320087"/>
                    </a:cubicBezTo>
                    <a:cubicBezTo>
                      <a:pt x="6455285" y="320087"/>
                      <a:pt x="6455285" y="320087"/>
                      <a:pt x="6455285" y="320087"/>
                    </a:cubicBezTo>
                    <a:cubicBezTo>
                      <a:pt x="6484376" y="320087"/>
                      <a:pt x="6506622" y="342339"/>
                      <a:pt x="6506622" y="371437"/>
                    </a:cubicBezTo>
                    <a:cubicBezTo>
                      <a:pt x="6506622" y="534048"/>
                      <a:pt x="6506622" y="534048"/>
                      <a:pt x="6506622" y="534048"/>
                    </a:cubicBezTo>
                    <a:cubicBezTo>
                      <a:pt x="6506622" y="558012"/>
                      <a:pt x="6527157" y="578552"/>
                      <a:pt x="6551114" y="578552"/>
                    </a:cubicBezTo>
                    <a:cubicBezTo>
                      <a:pt x="7529945" y="578552"/>
                      <a:pt x="7529945" y="578552"/>
                      <a:pt x="7529945" y="578552"/>
                    </a:cubicBezTo>
                    <a:cubicBezTo>
                      <a:pt x="7553903" y="578552"/>
                      <a:pt x="7574437" y="558012"/>
                      <a:pt x="7574437" y="534048"/>
                    </a:cubicBezTo>
                    <a:cubicBezTo>
                      <a:pt x="7574437" y="51351"/>
                      <a:pt x="7574437" y="51351"/>
                      <a:pt x="7574437" y="51351"/>
                    </a:cubicBezTo>
                    <a:cubicBezTo>
                      <a:pt x="7574437" y="23964"/>
                      <a:pt x="7596684" y="0"/>
                      <a:pt x="7625775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sv-SE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sv-SE" b="1" dirty="0"/>
              </a:p>
            </p:txBody>
          </p:sp>
          <p:sp>
            <p:nvSpPr>
              <p:cNvPr id="26" name="Rektangel 11"/>
              <p:cNvSpPr/>
              <p:nvPr userDrawn="1"/>
            </p:nvSpPr>
            <p:spPr>
              <a:xfrm>
                <a:off x="900907" y="2551188"/>
                <a:ext cx="9144000" cy="922337"/>
              </a:xfrm>
              <a:custGeom>
                <a:avLst/>
                <a:gdLst/>
                <a:ahLst/>
                <a:cxnLst/>
                <a:rect l="l" t="t" r="r" b="b"/>
                <a:pathLst>
                  <a:path w="9144000" h="922337">
                    <a:moveTo>
                      <a:pt x="5562016" y="0"/>
                    </a:moveTo>
                    <a:cubicBezTo>
                      <a:pt x="6735929" y="0"/>
                      <a:pt x="6735929" y="0"/>
                      <a:pt x="6735929" y="0"/>
                    </a:cubicBezTo>
                    <a:cubicBezTo>
                      <a:pt x="6765020" y="0"/>
                      <a:pt x="6787266" y="22246"/>
                      <a:pt x="6787266" y="51336"/>
                    </a:cubicBezTo>
                    <a:cubicBezTo>
                      <a:pt x="6787266" y="658812"/>
                      <a:pt x="6787266" y="658812"/>
                      <a:pt x="6787266" y="658812"/>
                    </a:cubicBezTo>
                    <a:cubicBezTo>
                      <a:pt x="6787266" y="684480"/>
                      <a:pt x="6807801" y="703303"/>
                      <a:pt x="6831758" y="703303"/>
                    </a:cubicBezTo>
                    <a:cubicBezTo>
                      <a:pt x="8616584" y="703303"/>
                      <a:pt x="8616584" y="703303"/>
                      <a:pt x="8616584" y="703303"/>
                    </a:cubicBezTo>
                    <a:cubicBezTo>
                      <a:pt x="8640542" y="703303"/>
                      <a:pt x="8661077" y="684480"/>
                      <a:pt x="8661077" y="658812"/>
                    </a:cubicBezTo>
                    <a:cubicBezTo>
                      <a:pt x="8661077" y="193366"/>
                      <a:pt x="8661077" y="193366"/>
                      <a:pt x="8661077" y="193366"/>
                    </a:cubicBezTo>
                    <a:cubicBezTo>
                      <a:pt x="8661077" y="165987"/>
                      <a:pt x="8683323" y="142030"/>
                      <a:pt x="8712414" y="142030"/>
                    </a:cubicBezTo>
                    <a:cubicBezTo>
                      <a:pt x="8866788" y="142030"/>
                      <a:pt x="9010400" y="142030"/>
                      <a:pt x="9144000" y="142030"/>
                    </a:cubicBezTo>
                    <a:lnTo>
                      <a:pt x="9144000" y="148875"/>
                    </a:lnTo>
                    <a:cubicBezTo>
                      <a:pt x="8712414" y="148875"/>
                      <a:pt x="8712414" y="148875"/>
                      <a:pt x="8712414" y="148875"/>
                    </a:cubicBezTo>
                    <a:cubicBezTo>
                      <a:pt x="8686745" y="148875"/>
                      <a:pt x="8667922" y="169409"/>
                      <a:pt x="8667922" y="193366"/>
                    </a:cubicBezTo>
                    <a:cubicBezTo>
                      <a:pt x="8667922" y="658812"/>
                      <a:pt x="8667922" y="658812"/>
                      <a:pt x="8667922" y="658812"/>
                    </a:cubicBezTo>
                    <a:cubicBezTo>
                      <a:pt x="8667922" y="687903"/>
                      <a:pt x="8643964" y="710148"/>
                      <a:pt x="8616584" y="710148"/>
                    </a:cubicBezTo>
                    <a:cubicBezTo>
                      <a:pt x="6831758" y="710148"/>
                      <a:pt x="6831758" y="710148"/>
                      <a:pt x="6831758" y="710148"/>
                    </a:cubicBezTo>
                    <a:cubicBezTo>
                      <a:pt x="6804378" y="710148"/>
                      <a:pt x="6780421" y="687903"/>
                      <a:pt x="6780421" y="658812"/>
                    </a:cubicBezTo>
                    <a:cubicBezTo>
                      <a:pt x="6780421" y="51336"/>
                      <a:pt x="6780421" y="51336"/>
                      <a:pt x="6780421" y="51336"/>
                    </a:cubicBezTo>
                    <a:cubicBezTo>
                      <a:pt x="6780421" y="27379"/>
                      <a:pt x="6761597" y="6845"/>
                      <a:pt x="6735929" y="6845"/>
                    </a:cubicBezTo>
                    <a:cubicBezTo>
                      <a:pt x="5562016" y="6845"/>
                      <a:pt x="5562016" y="6845"/>
                      <a:pt x="5562016" y="6845"/>
                    </a:cubicBezTo>
                    <a:cubicBezTo>
                      <a:pt x="5538059" y="6845"/>
                      <a:pt x="5517524" y="27379"/>
                      <a:pt x="5517524" y="51336"/>
                    </a:cubicBezTo>
                    <a:cubicBezTo>
                      <a:pt x="5517524" y="773463"/>
                      <a:pt x="5517524" y="773463"/>
                      <a:pt x="5517524" y="773463"/>
                    </a:cubicBezTo>
                    <a:cubicBezTo>
                      <a:pt x="5517524" y="802553"/>
                      <a:pt x="5495278" y="824799"/>
                      <a:pt x="5467898" y="824799"/>
                    </a:cubicBezTo>
                    <a:cubicBezTo>
                      <a:pt x="1906802" y="824799"/>
                      <a:pt x="1906802" y="824799"/>
                      <a:pt x="1906802" y="824799"/>
                    </a:cubicBezTo>
                    <a:cubicBezTo>
                      <a:pt x="1879422" y="824799"/>
                      <a:pt x="1855465" y="802553"/>
                      <a:pt x="1855465" y="773463"/>
                    </a:cubicBezTo>
                    <a:cubicBezTo>
                      <a:pt x="1855465" y="662235"/>
                      <a:pt x="1855465" y="662235"/>
                      <a:pt x="1855465" y="662235"/>
                    </a:cubicBezTo>
                    <a:cubicBezTo>
                      <a:pt x="1855465" y="636567"/>
                      <a:pt x="1834930" y="617743"/>
                      <a:pt x="1810972" y="617743"/>
                    </a:cubicBezTo>
                    <a:cubicBezTo>
                      <a:pt x="1295888" y="617743"/>
                      <a:pt x="1295888" y="617743"/>
                      <a:pt x="1295888" y="617743"/>
                    </a:cubicBezTo>
                    <a:cubicBezTo>
                      <a:pt x="1271931" y="617743"/>
                      <a:pt x="1253107" y="636567"/>
                      <a:pt x="1253107" y="662235"/>
                    </a:cubicBezTo>
                    <a:cubicBezTo>
                      <a:pt x="1253107" y="871001"/>
                      <a:pt x="1253107" y="871001"/>
                      <a:pt x="1253107" y="871001"/>
                    </a:cubicBezTo>
                    <a:cubicBezTo>
                      <a:pt x="1253107" y="898380"/>
                      <a:pt x="1229150" y="922337"/>
                      <a:pt x="1201770" y="922337"/>
                    </a:cubicBezTo>
                    <a:cubicBezTo>
                      <a:pt x="782516" y="922337"/>
                      <a:pt x="782516" y="922337"/>
                      <a:pt x="782516" y="922337"/>
                    </a:cubicBezTo>
                    <a:cubicBezTo>
                      <a:pt x="755136" y="922337"/>
                      <a:pt x="731178" y="898380"/>
                      <a:pt x="731178" y="871001"/>
                    </a:cubicBezTo>
                    <a:cubicBezTo>
                      <a:pt x="731178" y="564696"/>
                      <a:pt x="731178" y="564696"/>
                      <a:pt x="731178" y="564696"/>
                    </a:cubicBezTo>
                    <a:cubicBezTo>
                      <a:pt x="731178" y="540739"/>
                      <a:pt x="712355" y="520205"/>
                      <a:pt x="688397" y="520205"/>
                    </a:cubicBezTo>
                    <a:cubicBezTo>
                      <a:pt x="412149" y="520205"/>
                      <a:pt x="185673" y="520205"/>
                      <a:pt x="0" y="520205"/>
                    </a:cubicBezTo>
                    <a:lnTo>
                      <a:pt x="0" y="513360"/>
                    </a:lnTo>
                    <a:cubicBezTo>
                      <a:pt x="688397" y="513360"/>
                      <a:pt x="688397" y="513360"/>
                      <a:pt x="688397" y="513360"/>
                    </a:cubicBezTo>
                    <a:cubicBezTo>
                      <a:pt x="715777" y="513360"/>
                      <a:pt x="738023" y="535606"/>
                      <a:pt x="738023" y="564696"/>
                    </a:cubicBezTo>
                    <a:cubicBezTo>
                      <a:pt x="738023" y="871001"/>
                      <a:pt x="738023" y="871001"/>
                      <a:pt x="738023" y="871001"/>
                    </a:cubicBezTo>
                    <a:cubicBezTo>
                      <a:pt x="738023" y="894958"/>
                      <a:pt x="758558" y="915492"/>
                      <a:pt x="782516" y="915492"/>
                    </a:cubicBezTo>
                    <a:cubicBezTo>
                      <a:pt x="1201770" y="915492"/>
                      <a:pt x="1201770" y="915492"/>
                      <a:pt x="1201770" y="915492"/>
                    </a:cubicBezTo>
                    <a:cubicBezTo>
                      <a:pt x="1225727" y="915492"/>
                      <a:pt x="1246262" y="894958"/>
                      <a:pt x="1246262" y="871001"/>
                    </a:cubicBezTo>
                    <a:cubicBezTo>
                      <a:pt x="1246262" y="662235"/>
                      <a:pt x="1246262" y="662235"/>
                      <a:pt x="1246262" y="662235"/>
                    </a:cubicBezTo>
                    <a:cubicBezTo>
                      <a:pt x="1246262" y="633144"/>
                      <a:pt x="1268508" y="610899"/>
                      <a:pt x="1295888" y="610899"/>
                    </a:cubicBezTo>
                    <a:cubicBezTo>
                      <a:pt x="1810972" y="610899"/>
                      <a:pt x="1810972" y="610899"/>
                      <a:pt x="1810972" y="610899"/>
                    </a:cubicBezTo>
                    <a:cubicBezTo>
                      <a:pt x="1840064" y="610899"/>
                      <a:pt x="1862310" y="633144"/>
                      <a:pt x="1862310" y="662235"/>
                    </a:cubicBezTo>
                    <a:cubicBezTo>
                      <a:pt x="1862310" y="773463"/>
                      <a:pt x="1862310" y="773463"/>
                      <a:pt x="1862310" y="773463"/>
                    </a:cubicBezTo>
                    <a:cubicBezTo>
                      <a:pt x="1862310" y="799131"/>
                      <a:pt x="1882845" y="817954"/>
                      <a:pt x="1906802" y="817954"/>
                    </a:cubicBezTo>
                    <a:cubicBezTo>
                      <a:pt x="5467898" y="817954"/>
                      <a:pt x="5467898" y="817954"/>
                      <a:pt x="5467898" y="817954"/>
                    </a:cubicBezTo>
                    <a:cubicBezTo>
                      <a:pt x="5491855" y="817954"/>
                      <a:pt x="5510679" y="799131"/>
                      <a:pt x="5510679" y="773463"/>
                    </a:cubicBezTo>
                    <a:cubicBezTo>
                      <a:pt x="5510679" y="51336"/>
                      <a:pt x="5510679" y="51336"/>
                      <a:pt x="5510679" y="51336"/>
                    </a:cubicBezTo>
                    <a:cubicBezTo>
                      <a:pt x="5510679" y="22246"/>
                      <a:pt x="5534636" y="0"/>
                      <a:pt x="5562016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sv-SE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sv-SE"/>
              </a:p>
            </p:txBody>
          </p:sp>
          <p:sp>
            <p:nvSpPr>
              <p:cNvPr id="27" name="Rektangel 12"/>
              <p:cNvSpPr/>
              <p:nvPr userDrawn="1"/>
            </p:nvSpPr>
            <p:spPr>
              <a:xfrm>
                <a:off x="900907" y="2759149"/>
                <a:ext cx="9144000" cy="1536700"/>
              </a:xfrm>
              <a:custGeom>
                <a:avLst/>
                <a:gdLst/>
                <a:ahLst/>
                <a:cxnLst/>
                <a:rect l="l" t="t" r="r" b="b"/>
                <a:pathLst>
                  <a:path w="9144000" h="1536700">
                    <a:moveTo>
                      <a:pt x="2822317" y="0"/>
                    </a:moveTo>
                    <a:cubicBezTo>
                      <a:pt x="5028108" y="0"/>
                      <a:pt x="5028108" y="0"/>
                      <a:pt x="5028108" y="0"/>
                    </a:cubicBezTo>
                    <a:cubicBezTo>
                      <a:pt x="5055488" y="0"/>
                      <a:pt x="5079446" y="22246"/>
                      <a:pt x="5079446" y="51338"/>
                    </a:cubicBezTo>
                    <a:cubicBezTo>
                      <a:pt x="5079446" y="884715"/>
                      <a:pt x="5079446" y="884715"/>
                      <a:pt x="5079446" y="884715"/>
                    </a:cubicBezTo>
                    <a:cubicBezTo>
                      <a:pt x="5079446" y="908672"/>
                      <a:pt x="5098269" y="929207"/>
                      <a:pt x="5123938" y="929207"/>
                    </a:cubicBezTo>
                    <a:cubicBezTo>
                      <a:pt x="5734852" y="929207"/>
                      <a:pt x="5734852" y="929207"/>
                      <a:pt x="5734852" y="929207"/>
                    </a:cubicBezTo>
                    <a:cubicBezTo>
                      <a:pt x="5760520" y="929207"/>
                      <a:pt x="5779344" y="908672"/>
                      <a:pt x="5779344" y="884715"/>
                    </a:cubicBezTo>
                    <a:cubicBezTo>
                      <a:pt x="5779344" y="352517"/>
                      <a:pt x="5779344" y="352517"/>
                      <a:pt x="5779344" y="352517"/>
                    </a:cubicBezTo>
                    <a:cubicBezTo>
                      <a:pt x="5779344" y="323426"/>
                      <a:pt x="5803301" y="301180"/>
                      <a:pt x="5830681" y="301180"/>
                    </a:cubicBezTo>
                    <a:cubicBezTo>
                      <a:pt x="7452939" y="301180"/>
                      <a:pt x="7452939" y="301180"/>
                      <a:pt x="7452939" y="301180"/>
                    </a:cubicBezTo>
                    <a:cubicBezTo>
                      <a:pt x="7480319" y="301180"/>
                      <a:pt x="7502565" y="323426"/>
                      <a:pt x="7502565" y="352517"/>
                    </a:cubicBezTo>
                    <a:cubicBezTo>
                      <a:pt x="7502565" y="1485363"/>
                      <a:pt x="7502565" y="1485363"/>
                      <a:pt x="7502565" y="1485363"/>
                    </a:cubicBezTo>
                    <a:cubicBezTo>
                      <a:pt x="7502565" y="1509320"/>
                      <a:pt x="7523100" y="1529855"/>
                      <a:pt x="7547058" y="1529855"/>
                    </a:cubicBezTo>
                    <a:cubicBezTo>
                      <a:pt x="8799687" y="1529855"/>
                      <a:pt x="8799687" y="1529855"/>
                      <a:pt x="8799687" y="1529855"/>
                    </a:cubicBezTo>
                    <a:cubicBezTo>
                      <a:pt x="8823645" y="1529855"/>
                      <a:pt x="8844180" y="1509320"/>
                      <a:pt x="8844180" y="1485363"/>
                    </a:cubicBezTo>
                    <a:cubicBezTo>
                      <a:pt x="8844180" y="966855"/>
                      <a:pt x="8844180" y="966855"/>
                      <a:pt x="8844180" y="966855"/>
                    </a:cubicBezTo>
                    <a:cubicBezTo>
                      <a:pt x="8844180" y="937764"/>
                      <a:pt x="8866426" y="915517"/>
                      <a:pt x="8895517" y="915517"/>
                    </a:cubicBezTo>
                    <a:cubicBezTo>
                      <a:pt x="8981972" y="915517"/>
                      <a:pt x="9064748" y="915517"/>
                      <a:pt x="9144000" y="915517"/>
                    </a:cubicBezTo>
                    <a:lnTo>
                      <a:pt x="9144000" y="922362"/>
                    </a:lnTo>
                    <a:cubicBezTo>
                      <a:pt x="8895517" y="922362"/>
                      <a:pt x="8895517" y="922362"/>
                      <a:pt x="8895517" y="922362"/>
                    </a:cubicBezTo>
                    <a:cubicBezTo>
                      <a:pt x="8869848" y="922362"/>
                      <a:pt x="8851025" y="941186"/>
                      <a:pt x="8851025" y="966855"/>
                    </a:cubicBezTo>
                    <a:cubicBezTo>
                      <a:pt x="8851025" y="1485363"/>
                      <a:pt x="8851025" y="1485363"/>
                      <a:pt x="8851025" y="1485363"/>
                    </a:cubicBezTo>
                    <a:cubicBezTo>
                      <a:pt x="8851025" y="1512743"/>
                      <a:pt x="8827067" y="1536700"/>
                      <a:pt x="8799687" y="1536700"/>
                    </a:cubicBezTo>
                    <a:cubicBezTo>
                      <a:pt x="7547058" y="1536700"/>
                      <a:pt x="7547058" y="1536700"/>
                      <a:pt x="7547058" y="1536700"/>
                    </a:cubicBezTo>
                    <a:cubicBezTo>
                      <a:pt x="7519678" y="1536700"/>
                      <a:pt x="7495720" y="1512743"/>
                      <a:pt x="7495720" y="1485363"/>
                    </a:cubicBezTo>
                    <a:cubicBezTo>
                      <a:pt x="7495720" y="352517"/>
                      <a:pt x="7495720" y="352517"/>
                      <a:pt x="7495720" y="352517"/>
                    </a:cubicBezTo>
                    <a:cubicBezTo>
                      <a:pt x="7495720" y="328560"/>
                      <a:pt x="7476897" y="308025"/>
                      <a:pt x="7452939" y="308025"/>
                    </a:cubicBezTo>
                    <a:cubicBezTo>
                      <a:pt x="5830681" y="308025"/>
                      <a:pt x="5830681" y="308025"/>
                      <a:pt x="5830681" y="308025"/>
                    </a:cubicBezTo>
                    <a:cubicBezTo>
                      <a:pt x="5806724" y="308025"/>
                      <a:pt x="5786189" y="328560"/>
                      <a:pt x="5786189" y="352517"/>
                    </a:cubicBezTo>
                    <a:cubicBezTo>
                      <a:pt x="5786189" y="884715"/>
                      <a:pt x="5786189" y="884715"/>
                      <a:pt x="5786189" y="884715"/>
                    </a:cubicBezTo>
                    <a:cubicBezTo>
                      <a:pt x="5786189" y="912095"/>
                      <a:pt x="5763943" y="936052"/>
                      <a:pt x="5734852" y="936052"/>
                    </a:cubicBezTo>
                    <a:cubicBezTo>
                      <a:pt x="5123938" y="936052"/>
                      <a:pt x="5123938" y="936052"/>
                      <a:pt x="5123938" y="936052"/>
                    </a:cubicBezTo>
                    <a:cubicBezTo>
                      <a:pt x="5094847" y="936052"/>
                      <a:pt x="5072601" y="912095"/>
                      <a:pt x="5072601" y="884715"/>
                    </a:cubicBezTo>
                    <a:cubicBezTo>
                      <a:pt x="5072601" y="51338"/>
                      <a:pt x="5072601" y="51338"/>
                      <a:pt x="5072601" y="51338"/>
                    </a:cubicBezTo>
                    <a:cubicBezTo>
                      <a:pt x="5072601" y="25669"/>
                      <a:pt x="5052066" y="6845"/>
                      <a:pt x="5028108" y="6845"/>
                    </a:cubicBezTo>
                    <a:cubicBezTo>
                      <a:pt x="2822317" y="6845"/>
                      <a:pt x="2822317" y="6845"/>
                      <a:pt x="2822317" y="6845"/>
                    </a:cubicBezTo>
                    <a:cubicBezTo>
                      <a:pt x="2798359" y="6845"/>
                      <a:pt x="2777825" y="25669"/>
                      <a:pt x="2777825" y="51338"/>
                    </a:cubicBezTo>
                    <a:cubicBezTo>
                      <a:pt x="2777825" y="1276591"/>
                      <a:pt x="2777825" y="1276591"/>
                      <a:pt x="2777825" y="1276591"/>
                    </a:cubicBezTo>
                    <a:cubicBezTo>
                      <a:pt x="2777825" y="1303971"/>
                      <a:pt x="2755578" y="1327928"/>
                      <a:pt x="2726487" y="1327928"/>
                    </a:cubicBezTo>
                    <a:cubicBezTo>
                      <a:pt x="279410" y="1327928"/>
                      <a:pt x="279410" y="1327928"/>
                      <a:pt x="279410" y="1327928"/>
                    </a:cubicBezTo>
                    <a:cubicBezTo>
                      <a:pt x="252030" y="1327928"/>
                      <a:pt x="228073" y="1303971"/>
                      <a:pt x="228073" y="1276591"/>
                    </a:cubicBezTo>
                    <a:cubicBezTo>
                      <a:pt x="228073" y="453481"/>
                      <a:pt x="228073" y="453481"/>
                      <a:pt x="228073" y="453481"/>
                    </a:cubicBezTo>
                    <a:cubicBezTo>
                      <a:pt x="228073" y="427812"/>
                      <a:pt x="207538" y="408988"/>
                      <a:pt x="183580" y="408988"/>
                    </a:cubicBezTo>
                    <a:cubicBezTo>
                      <a:pt x="120092" y="408988"/>
                      <a:pt x="58927" y="408988"/>
                      <a:pt x="0" y="408988"/>
                    </a:cubicBezTo>
                    <a:lnTo>
                      <a:pt x="0" y="402143"/>
                    </a:lnTo>
                    <a:cubicBezTo>
                      <a:pt x="183580" y="402143"/>
                      <a:pt x="183580" y="402143"/>
                      <a:pt x="183580" y="402143"/>
                    </a:cubicBezTo>
                    <a:cubicBezTo>
                      <a:pt x="212672" y="402143"/>
                      <a:pt x="234918" y="424389"/>
                      <a:pt x="234918" y="453481"/>
                    </a:cubicBezTo>
                    <a:cubicBezTo>
                      <a:pt x="234918" y="1276591"/>
                      <a:pt x="234918" y="1276591"/>
                      <a:pt x="234918" y="1276591"/>
                    </a:cubicBezTo>
                    <a:cubicBezTo>
                      <a:pt x="234918" y="1300548"/>
                      <a:pt x="255453" y="1321083"/>
                      <a:pt x="279410" y="1321083"/>
                    </a:cubicBezTo>
                    <a:cubicBezTo>
                      <a:pt x="2726487" y="1321083"/>
                      <a:pt x="2726487" y="1321083"/>
                      <a:pt x="2726487" y="1321083"/>
                    </a:cubicBezTo>
                    <a:cubicBezTo>
                      <a:pt x="2750445" y="1321083"/>
                      <a:pt x="2770980" y="1300548"/>
                      <a:pt x="2770980" y="1276591"/>
                    </a:cubicBezTo>
                    <a:cubicBezTo>
                      <a:pt x="2770980" y="51338"/>
                      <a:pt x="2770980" y="51338"/>
                      <a:pt x="2770980" y="51338"/>
                    </a:cubicBezTo>
                    <a:cubicBezTo>
                      <a:pt x="2770980" y="22246"/>
                      <a:pt x="2794937" y="0"/>
                      <a:pt x="2822317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sv-SE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sv-SE"/>
              </a:p>
            </p:txBody>
          </p:sp>
          <p:sp>
            <p:nvSpPr>
              <p:cNvPr id="28" name="Rektangel 13"/>
              <p:cNvSpPr/>
              <p:nvPr userDrawn="1"/>
            </p:nvSpPr>
            <p:spPr>
              <a:xfrm>
                <a:off x="900907" y="2855987"/>
                <a:ext cx="9144000" cy="1435100"/>
              </a:xfrm>
              <a:custGeom>
                <a:avLst/>
                <a:gdLst/>
                <a:ahLst/>
                <a:cxnLst/>
                <a:rect l="l" t="t" r="r" b="b"/>
                <a:pathLst>
                  <a:path w="9144000" h="1435100">
                    <a:moveTo>
                      <a:pt x="4819337" y="0"/>
                    </a:moveTo>
                    <a:cubicBezTo>
                      <a:pt x="5888863" y="0"/>
                      <a:pt x="5888863" y="0"/>
                      <a:pt x="5888863" y="0"/>
                    </a:cubicBezTo>
                    <a:cubicBezTo>
                      <a:pt x="5917955" y="0"/>
                      <a:pt x="5940201" y="23947"/>
                      <a:pt x="5940201" y="51315"/>
                    </a:cubicBezTo>
                    <a:cubicBezTo>
                      <a:pt x="5940201" y="1228131"/>
                      <a:pt x="5940201" y="1228131"/>
                      <a:pt x="5940201" y="1228131"/>
                    </a:cubicBezTo>
                    <a:cubicBezTo>
                      <a:pt x="5940201" y="1253788"/>
                      <a:pt x="5960736" y="1272604"/>
                      <a:pt x="5984693" y="1272604"/>
                    </a:cubicBezTo>
                    <a:cubicBezTo>
                      <a:pt x="8152838" y="1272604"/>
                      <a:pt x="8152838" y="1272604"/>
                      <a:pt x="8152838" y="1272604"/>
                    </a:cubicBezTo>
                    <a:cubicBezTo>
                      <a:pt x="8176795" y="1272604"/>
                      <a:pt x="8197330" y="1253788"/>
                      <a:pt x="8197330" y="1228131"/>
                    </a:cubicBezTo>
                    <a:cubicBezTo>
                      <a:pt x="8197330" y="256573"/>
                      <a:pt x="8197330" y="256573"/>
                      <a:pt x="8197330" y="256573"/>
                    </a:cubicBezTo>
                    <a:cubicBezTo>
                      <a:pt x="8197330" y="227495"/>
                      <a:pt x="8219576" y="205259"/>
                      <a:pt x="8248667" y="205259"/>
                    </a:cubicBezTo>
                    <a:cubicBezTo>
                      <a:pt x="8970812" y="205259"/>
                      <a:pt x="8970812" y="205259"/>
                      <a:pt x="8970812" y="205259"/>
                    </a:cubicBezTo>
                    <a:cubicBezTo>
                      <a:pt x="8998191" y="205259"/>
                      <a:pt x="9020438" y="227495"/>
                      <a:pt x="9020438" y="256573"/>
                    </a:cubicBezTo>
                    <a:cubicBezTo>
                      <a:pt x="9020438" y="465253"/>
                      <a:pt x="9020438" y="465253"/>
                      <a:pt x="9020438" y="465253"/>
                    </a:cubicBezTo>
                    <a:cubicBezTo>
                      <a:pt x="9020438" y="489200"/>
                      <a:pt x="9040972" y="508015"/>
                      <a:pt x="9064930" y="508015"/>
                    </a:cubicBezTo>
                    <a:lnTo>
                      <a:pt x="9144000" y="508015"/>
                    </a:lnTo>
                    <a:lnTo>
                      <a:pt x="9144000" y="514857"/>
                    </a:lnTo>
                    <a:cubicBezTo>
                      <a:pt x="9064930" y="514857"/>
                      <a:pt x="9064930" y="514857"/>
                      <a:pt x="9064930" y="514857"/>
                    </a:cubicBezTo>
                    <a:cubicBezTo>
                      <a:pt x="9037550" y="514857"/>
                      <a:pt x="9013593" y="492621"/>
                      <a:pt x="9013593" y="465253"/>
                    </a:cubicBezTo>
                    <a:cubicBezTo>
                      <a:pt x="9013593" y="256573"/>
                      <a:pt x="9013593" y="256573"/>
                      <a:pt x="9013593" y="256573"/>
                    </a:cubicBezTo>
                    <a:cubicBezTo>
                      <a:pt x="9013593" y="232627"/>
                      <a:pt x="8994769" y="212101"/>
                      <a:pt x="8970812" y="212101"/>
                    </a:cubicBezTo>
                    <a:cubicBezTo>
                      <a:pt x="8248667" y="212101"/>
                      <a:pt x="8248667" y="212101"/>
                      <a:pt x="8248667" y="212101"/>
                    </a:cubicBezTo>
                    <a:cubicBezTo>
                      <a:pt x="8222998" y="212101"/>
                      <a:pt x="8204175" y="232627"/>
                      <a:pt x="8204175" y="256573"/>
                    </a:cubicBezTo>
                    <a:cubicBezTo>
                      <a:pt x="8204175" y="1228131"/>
                      <a:pt x="8204175" y="1228131"/>
                      <a:pt x="8204175" y="1228131"/>
                    </a:cubicBezTo>
                    <a:cubicBezTo>
                      <a:pt x="8204175" y="1257209"/>
                      <a:pt x="8180217" y="1279446"/>
                      <a:pt x="8152838" y="1279446"/>
                    </a:cubicBezTo>
                    <a:cubicBezTo>
                      <a:pt x="5984693" y="1279446"/>
                      <a:pt x="5984693" y="1279446"/>
                      <a:pt x="5984693" y="1279446"/>
                    </a:cubicBezTo>
                    <a:cubicBezTo>
                      <a:pt x="5957313" y="1279446"/>
                      <a:pt x="5933356" y="1257209"/>
                      <a:pt x="5933356" y="1228131"/>
                    </a:cubicBezTo>
                    <a:cubicBezTo>
                      <a:pt x="5933356" y="51315"/>
                      <a:pt x="5933356" y="51315"/>
                      <a:pt x="5933356" y="51315"/>
                    </a:cubicBezTo>
                    <a:cubicBezTo>
                      <a:pt x="5933356" y="27368"/>
                      <a:pt x="5914532" y="6842"/>
                      <a:pt x="5888863" y="6842"/>
                    </a:cubicBezTo>
                    <a:cubicBezTo>
                      <a:pt x="4819337" y="6842"/>
                      <a:pt x="4819337" y="6842"/>
                      <a:pt x="4819337" y="6842"/>
                    </a:cubicBezTo>
                    <a:cubicBezTo>
                      <a:pt x="4795380" y="6842"/>
                      <a:pt x="4774845" y="27368"/>
                      <a:pt x="4774845" y="51315"/>
                    </a:cubicBezTo>
                    <a:cubicBezTo>
                      <a:pt x="4774845" y="1383786"/>
                      <a:pt x="4774845" y="1383786"/>
                      <a:pt x="4774845" y="1383786"/>
                    </a:cubicBezTo>
                    <a:cubicBezTo>
                      <a:pt x="4774845" y="1412864"/>
                      <a:pt x="4752599" y="1435100"/>
                      <a:pt x="4723507" y="1435100"/>
                    </a:cubicBezTo>
                    <a:cubicBezTo>
                      <a:pt x="3236438" y="1435100"/>
                      <a:pt x="3236438" y="1435100"/>
                      <a:pt x="3236438" y="1435100"/>
                    </a:cubicBezTo>
                    <a:cubicBezTo>
                      <a:pt x="3207346" y="1435100"/>
                      <a:pt x="3185100" y="1412864"/>
                      <a:pt x="3185100" y="1383786"/>
                    </a:cubicBezTo>
                    <a:cubicBezTo>
                      <a:pt x="3185100" y="259994"/>
                      <a:pt x="3185100" y="259994"/>
                      <a:pt x="3185100" y="259994"/>
                    </a:cubicBezTo>
                    <a:cubicBezTo>
                      <a:pt x="3185100" y="236048"/>
                      <a:pt x="3164565" y="215522"/>
                      <a:pt x="3140608" y="215522"/>
                    </a:cubicBezTo>
                    <a:cubicBezTo>
                      <a:pt x="986153" y="215522"/>
                      <a:pt x="986153" y="215522"/>
                      <a:pt x="986153" y="215522"/>
                    </a:cubicBezTo>
                    <a:cubicBezTo>
                      <a:pt x="960485" y="215522"/>
                      <a:pt x="941661" y="236048"/>
                      <a:pt x="941661" y="259994"/>
                    </a:cubicBezTo>
                    <a:cubicBezTo>
                      <a:pt x="941661" y="1079319"/>
                      <a:pt x="941661" y="1079319"/>
                      <a:pt x="941661" y="1079319"/>
                    </a:cubicBezTo>
                    <a:cubicBezTo>
                      <a:pt x="941661" y="1108397"/>
                      <a:pt x="917704" y="1130633"/>
                      <a:pt x="890324" y="1130633"/>
                    </a:cubicBezTo>
                    <a:cubicBezTo>
                      <a:pt x="538949" y="1130633"/>
                      <a:pt x="245341" y="1130633"/>
                      <a:pt x="0" y="1130633"/>
                    </a:cubicBezTo>
                    <a:lnTo>
                      <a:pt x="0" y="1123791"/>
                    </a:lnTo>
                    <a:cubicBezTo>
                      <a:pt x="890324" y="1123791"/>
                      <a:pt x="890324" y="1123791"/>
                      <a:pt x="890324" y="1123791"/>
                    </a:cubicBezTo>
                    <a:cubicBezTo>
                      <a:pt x="914281" y="1123791"/>
                      <a:pt x="934816" y="1103265"/>
                      <a:pt x="934816" y="1079319"/>
                    </a:cubicBezTo>
                    <a:cubicBezTo>
                      <a:pt x="934816" y="259994"/>
                      <a:pt x="934816" y="259994"/>
                      <a:pt x="934816" y="259994"/>
                    </a:cubicBezTo>
                    <a:cubicBezTo>
                      <a:pt x="934816" y="230916"/>
                      <a:pt x="957062" y="208680"/>
                      <a:pt x="986153" y="208680"/>
                    </a:cubicBezTo>
                    <a:cubicBezTo>
                      <a:pt x="3140608" y="208680"/>
                      <a:pt x="3140608" y="208680"/>
                      <a:pt x="3140608" y="208680"/>
                    </a:cubicBezTo>
                    <a:cubicBezTo>
                      <a:pt x="3167988" y="208680"/>
                      <a:pt x="3191945" y="230916"/>
                      <a:pt x="3191945" y="259994"/>
                    </a:cubicBezTo>
                    <a:cubicBezTo>
                      <a:pt x="3191945" y="1383786"/>
                      <a:pt x="3191945" y="1383786"/>
                      <a:pt x="3191945" y="1383786"/>
                    </a:cubicBezTo>
                    <a:cubicBezTo>
                      <a:pt x="3191945" y="1409443"/>
                      <a:pt x="3210769" y="1428258"/>
                      <a:pt x="3236438" y="1428258"/>
                    </a:cubicBezTo>
                    <a:cubicBezTo>
                      <a:pt x="4723507" y="1428258"/>
                      <a:pt x="4723507" y="1428258"/>
                      <a:pt x="4723507" y="1428258"/>
                    </a:cubicBezTo>
                    <a:cubicBezTo>
                      <a:pt x="4749176" y="1428258"/>
                      <a:pt x="4768000" y="1409443"/>
                      <a:pt x="4768000" y="1383786"/>
                    </a:cubicBezTo>
                    <a:cubicBezTo>
                      <a:pt x="4768000" y="51315"/>
                      <a:pt x="4768000" y="51315"/>
                      <a:pt x="4768000" y="51315"/>
                    </a:cubicBezTo>
                    <a:cubicBezTo>
                      <a:pt x="4768000" y="23947"/>
                      <a:pt x="4791957" y="0"/>
                      <a:pt x="4819337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sv-SE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sv-SE">
                  <a:ln>
                    <a:solidFill>
                      <a:schemeClr val="tx2"/>
                    </a:solidFill>
                  </a:ln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1022727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619250" y="323613"/>
            <a:ext cx="6935788" cy="50125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619250" y="1066801"/>
            <a:ext cx="6935788" cy="317896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100"/>
            </a:lvl1pPr>
          </a:lstStyle>
          <a:p>
            <a:fld id="{CFCB38AA-14D0-4B67-BE5B-608C5A8A7489}" type="datetimeFigureOut">
              <a:rPr lang="sv-SE" smtClean="0"/>
              <a:pPr/>
              <a:t>2020-10-29</a:t>
            </a:fld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8172400" y="4724617"/>
            <a:ext cx="531863" cy="273844"/>
          </a:xfrm>
        </p:spPr>
        <p:txBody>
          <a:bodyPr/>
          <a:lstStyle>
            <a:lvl1pPr>
              <a:defRPr sz="1100"/>
            </a:lvl1pPr>
          </a:lstStyle>
          <a:p>
            <a:fld id="{680D72F4-1C41-4187-A4BC-492CF086CF40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1619250" y="4773106"/>
            <a:ext cx="2895600" cy="273844"/>
          </a:xfrm>
        </p:spPr>
        <p:txBody>
          <a:bodyPr lIns="0" tIns="0" rIns="0" bIns="0" anchor="t" anchorCtr="0"/>
          <a:lstStyle>
            <a:lvl1pPr algn="l">
              <a:lnSpc>
                <a:spcPts val="900"/>
              </a:lnSpc>
              <a:defRPr sz="1100" b="1" cap="all" baseline="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4555286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619250" y="1066801"/>
            <a:ext cx="3312790" cy="317896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3"/>
          </p:nvPr>
        </p:nvSpPr>
        <p:spPr>
          <a:xfrm>
            <a:off x="5226050" y="1066801"/>
            <a:ext cx="3328988" cy="3178968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0" name="Rubrik 1"/>
          <p:cNvSpPr>
            <a:spLocks noGrp="1"/>
          </p:cNvSpPr>
          <p:nvPr>
            <p:ph type="title"/>
          </p:nvPr>
        </p:nvSpPr>
        <p:spPr>
          <a:xfrm>
            <a:off x="1619250" y="323613"/>
            <a:ext cx="6935788" cy="50125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8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5580112" y="4716382"/>
            <a:ext cx="2133600" cy="273844"/>
          </a:xfrm>
        </p:spPr>
        <p:txBody>
          <a:bodyPr/>
          <a:lstStyle>
            <a:lvl1pPr>
              <a:defRPr sz="1100"/>
            </a:lvl1pPr>
          </a:lstStyle>
          <a:p>
            <a:fld id="{CFCB38AA-14D0-4B67-BE5B-608C5A8A7489}" type="datetimeFigureOut">
              <a:rPr lang="sv-SE" smtClean="0"/>
              <a:pPr/>
              <a:t>2020-10-29</a:t>
            </a:fld>
            <a:endParaRPr lang="sv-SE"/>
          </a:p>
        </p:txBody>
      </p:sp>
      <p:sp>
        <p:nvSpPr>
          <p:cNvPr id="11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8172400" y="4724617"/>
            <a:ext cx="531863" cy="273844"/>
          </a:xfrm>
        </p:spPr>
        <p:txBody>
          <a:bodyPr/>
          <a:lstStyle>
            <a:lvl1pPr>
              <a:defRPr sz="1100"/>
            </a:lvl1pPr>
          </a:lstStyle>
          <a:p>
            <a:fld id="{680D72F4-1C41-4187-A4BC-492CF086CF40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2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1619250" y="4773106"/>
            <a:ext cx="2895600" cy="273844"/>
          </a:xfrm>
        </p:spPr>
        <p:txBody>
          <a:bodyPr lIns="0" tIns="0" rIns="0" bIns="0" anchor="t" anchorCtr="0"/>
          <a:lstStyle>
            <a:lvl1pPr algn="l">
              <a:lnSpc>
                <a:spcPts val="900"/>
              </a:lnSpc>
              <a:defRPr sz="1100" b="1" cap="all" baseline="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8342031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619250" y="1066801"/>
            <a:ext cx="3312790" cy="317896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8" name="Platshållare för diagram 7"/>
          <p:cNvSpPr>
            <a:spLocks noGrp="1"/>
          </p:cNvSpPr>
          <p:nvPr>
            <p:ph type="chart" sz="quarter" idx="13"/>
          </p:nvPr>
        </p:nvSpPr>
        <p:spPr>
          <a:xfrm>
            <a:off x="5226050" y="1066802"/>
            <a:ext cx="3328988" cy="3178968"/>
          </a:xfrm>
        </p:spPr>
        <p:txBody>
          <a:bodyPr>
            <a:normAutofit/>
          </a:bodyPr>
          <a:lstStyle>
            <a:lvl1pPr>
              <a:defRPr sz="1400"/>
            </a:lvl1pPr>
          </a:lstStyle>
          <a:p>
            <a:r>
              <a:rPr lang="en-US"/>
              <a:t>Click icon to add chart</a:t>
            </a:r>
            <a:endParaRPr lang="en-GB"/>
          </a:p>
        </p:txBody>
      </p:sp>
      <p:sp>
        <p:nvSpPr>
          <p:cNvPr id="10" name="Rubrik 1"/>
          <p:cNvSpPr>
            <a:spLocks noGrp="1"/>
          </p:cNvSpPr>
          <p:nvPr>
            <p:ph type="title"/>
          </p:nvPr>
        </p:nvSpPr>
        <p:spPr>
          <a:xfrm>
            <a:off x="1619250" y="323613"/>
            <a:ext cx="6935788" cy="50125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9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5580112" y="4716382"/>
            <a:ext cx="2133600" cy="273844"/>
          </a:xfrm>
        </p:spPr>
        <p:txBody>
          <a:bodyPr/>
          <a:lstStyle>
            <a:lvl1pPr>
              <a:defRPr sz="1100"/>
            </a:lvl1pPr>
          </a:lstStyle>
          <a:p>
            <a:fld id="{CFCB38AA-14D0-4B67-BE5B-608C5A8A7489}" type="datetimeFigureOut">
              <a:rPr lang="sv-SE" smtClean="0"/>
              <a:pPr/>
              <a:t>2020-10-29</a:t>
            </a:fld>
            <a:endParaRPr lang="sv-SE"/>
          </a:p>
        </p:txBody>
      </p:sp>
      <p:sp>
        <p:nvSpPr>
          <p:cNvPr id="11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8172400" y="4724617"/>
            <a:ext cx="531863" cy="273844"/>
          </a:xfrm>
        </p:spPr>
        <p:txBody>
          <a:bodyPr/>
          <a:lstStyle>
            <a:lvl1pPr>
              <a:defRPr sz="1100"/>
            </a:lvl1pPr>
          </a:lstStyle>
          <a:p>
            <a:fld id="{680D72F4-1C41-4187-A4BC-492CF086CF40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2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1619250" y="4773106"/>
            <a:ext cx="2895600" cy="273844"/>
          </a:xfrm>
        </p:spPr>
        <p:txBody>
          <a:bodyPr lIns="0" tIns="0" rIns="0" bIns="0" anchor="t" anchorCtr="0"/>
          <a:lstStyle>
            <a:lvl1pPr algn="l">
              <a:lnSpc>
                <a:spcPts val="900"/>
              </a:lnSpc>
              <a:defRPr sz="1100" b="1" cap="all" baseline="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11495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tshållare för bild 8"/>
          <p:cNvSpPr>
            <a:spLocks noGrp="1"/>
          </p:cNvSpPr>
          <p:nvPr>
            <p:ph type="pic" sz="quarter" idx="13"/>
          </p:nvPr>
        </p:nvSpPr>
        <p:spPr>
          <a:xfrm>
            <a:off x="5226050" y="1066801"/>
            <a:ext cx="3328988" cy="3178968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8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1619250" y="1066801"/>
            <a:ext cx="3328988" cy="3178968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1" name="Rubrik 1"/>
          <p:cNvSpPr>
            <a:spLocks noGrp="1"/>
          </p:cNvSpPr>
          <p:nvPr>
            <p:ph type="title"/>
          </p:nvPr>
        </p:nvSpPr>
        <p:spPr>
          <a:xfrm>
            <a:off x="1619250" y="323613"/>
            <a:ext cx="6935788" cy="50125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10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5580112" y="4716382"/>
            <a:ext cx="2133600" cy="273844"/>
          </a:xfrm>
        </p:spPr>
        <p:txBody>
          <a:bodyPr/>
          <a:lstStyle>
            <a:lvl1pPr>
              <a:defRPr sz="1100"/>
            </a:lvl1pPr>
          </a:lstStyle>
          <a:p>
            <a:fld id="{CFCB38AA-14D0-4B67-BE5B-608C5A8A7489}" type="datetimeFigureOut">
              <a:rPr lang="sv-SE" smtClean="0"/>
              <a:pPr/>
              <a:t>2020-10-29</a:t>
            </a:fld>
            <a:endParaRPr lang="sv-SE"/>
          </a:p>
        </p:txBody>
      </p:sp>
      <p:sp>
        <p:nvSpPr>
          <p:cNvPr id="12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8172400" y="4724617"/>
            <a:ext cx="531863" cy="273844"/>
          </a:xfrm>
        </p:spPr>
        <p:txBody>
          <a:bodyPr/>
          <a:lstStyle>
            <a:lvl1pPr>
              <a:defRPr sz="1100"/>
            </a:lvl1pPr>
          </a:lstStyle>
          <a:p>
            <a:fld id="{680D72F4-1C41-4187-A4BC-492CF086CF40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3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1619250" y="4773106"/>
            <a:ext cx="2895600" cy="273844"/>
          </a:xfrm>
        </p:spPr>
        <p:txBody>
          <a:bodyPr lIns="0" tIns="0" rIns="0" bIns="0" anchor="t" anchorCtr="0"/>
          <a:lstStyle>
            <a:lvl1pPr algn="l">
              <a:lnSpc>
                <a:spcPts val="900"/>
              </a:lnSpc>
              <a:defRPr sz="1100" b="1" cap="all" baseline="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0073696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7"/>
          <p:cNvSpPr>
            <a:spLocks noGrp="1"/>
          </p:cNvSpPr>
          <p:nvPr>
            <p:ph type="pic" sz="quarter" idx="13"/>
          </p:nvPr>
        </p:nvSpPr>
        <p:spPr>
          <a:xfrm>
            <a:off x="-3580" y="1069181"/>
            <a:ext cx="9147580" cy="3659428"/>
          </a:xfrm>
          <a:custGeom>
            <a:avLst/>
            <a:gdLst>
              <a:gd name="connsiteX0" fmla="*/ 708568 w 9144000"/>
              <a:gd name="connsiteY0" fmla="*/ 0 h 4251325"/>
              <a:gd name="connsiteX1" fmla="*/ 9144000 w 9144000"/>
              <a:gd name="connsiteY1" fmla="*/ 0 h 4251325"/>
              <a:gd name="connsiteX2" fmla="*/ 9144000 w 9144000"/>
              <a:gd name="connsiteY2" fmla="*/ 0 h 4251325"/>
              <a:gd name="connsiteX3" fmla="*/ 9144000 w 9144000"/>
              <a:gd name="connsiteY3" fmla="*/ 3542757 h 4251325"/>
              <a:gd name="connsiteX4" fmla="*/ 8435432 w 9144000"/>
              <a:gd name="connsiteY4" fmla="*/ 4251325 h 4251325"/>
              <a:gd name="connsiteX5" fmla="*/ 0 w 9144000"/>
              <a:gd name="connsiteY5" fmla="*/ 4251325 h 4251325"/>
              <a:gd name="connsiteX6" fmla="*/ 0 w 9144000"/>
              <a:gd name="connsiteY6" fmla="*/ 4251325 h 4251325"/>
              <a:gd name="connsiteX7" fmla="*/ 0 w 9144000"/>
              <a:gd name="connsiteY7" fmla="*/ 708568 h 4251325"/>
              <a:gd name="connsiteX8" fmla="*/ 708568 w 9144000"/>
              <a:gd name="connsiteY8" fmla="*/ 0 h 4251325"/>
              <a:gd name="connsiteX0" fmla="*/ 180030 w 9301262"/>
              <a:gd name="connsiteY0" fmla="*/ 0 h 4260850"/>
              <a:gd name="connsiteX1" fmla="*/ 9301262 w 9301262"/>
              <a:gd name="connsiteY1" fmla="*/ 9525 h 4260850"/>
              <a:gd name="connsiteX2" fmla="*/ 9301262 w 9301262"/>
              <a:gd name="connsiteY2" fmla="*/ 9525 h 4260850"/>
              <a:gd name="connsiteX3" fmla="*/ 9301262 w 9301262"/>
              <a:gd name="connsiteY3" fmla="*/ 3552282 h 4260850"/>
              <a:gd name="connsiteX4" fmla="*/ 8592694 w 9301262"/>
              <a:gd name="connsiteY4" fmla="*/ 4260850 h 4260850"/>
              <a:gd name="connsiteX5" fmla="*/ 157262 w 9301262"/>
              <a:gd name="connsiteY5" fmla="*/ 4260850 h 4260850"/>
              <a:gd name="connsiteX6" fmla="*/ 157262 w 9301262"/>
              <a:gd name="connsiteY6" fmla="*/ 4260850 h 4260850"/>
              <a:gd name="connsiteX7" fmla="*/ 157262 w 9301262"/>
              <a:gd name="connsiteY7" fmla="*/ 718093 h 4260850"/>
              <a:gd name="connsiteX8" fmla="*/ 180030 w 9301262"/>
              <a:gd name="connsiteY8" fmla="*/ 0 h 4260850"/>
              <a:gd name="connsiteX0" fmla="*/ 23406 w 9144638"/>
              <a:gd name="connsiteY0" fmla="*/ 0 h 4260850"/>
              <a:gd name="connsiteX1" fmla="*/ 9144638 w 9144638"/>
              <a:gd name="connsiteY1" fmla="*/ 9525 h 4260850"/>
              <a:gd name="connsiteX2" fmla="*/ 9144638 w 9144638"/>
              <a:gd name="connsiteY2" fmla="*/ 9525 h 4260850"/>
              <a:gd name="connsiteX3" fmla="*/ 9144638 w 9144638"/>
              <a:gd name="connsiteY3" fmla="*/ 3552282 h 4260850"/>
              <a:gd name="connsiteX4" fmla="*/ 8436070 w 9144638"/>
              <a:gd name="connsiteY4" fmla="*/ 4260850 h 4260850"/>
              <a:gd name="connsiteX5" fmla="*/ 638 w 9144638"/>
              <a:gd name="connsiteY5" fmla="*/ 4260850 h 4260850"/>
              <a:gd name="connsiteX6" fmla="*/ 638 w 9144638"/>
              <a:gd name="connsiteY6" fmla="*/ 4260850 h 4260850"/>
              <a:gd name="connsiteX7" fmla="*/ 638 w 9144638"/>
              <a:gd name="connsiteY7" fmla="*/ 718093 h 4260850"/>
              <a:gd name="connsiteX8" fmla="*/ 23406 w 9144638"/>
              <a:gd name="connsiteY8" fmla="*/ 0 h 4260850"/>
              <a:gd name="connsiteX0" fmla="*/ 11705 w 9161512"/>
              <a:gd name="connsiteY0" fmla="*/ 9525 h 4251325"/>
              <a:gd name="connsiteX1" fmla="*/ 9161512 w 9161512"/>
              <a:gd name="connsiteY1" fmla="*/ 0 h 4251325"/>
              <a:gd name="connsiteX2" fmla="*/ 9161512 w 9161512"/>
              <a:gd name="connsiteY2" fmla="*/ 0 h 4251325"/>
              <a:gd name="connsiteX3" fmla="*/ 9161512 w 9161512"/>
              <a:gd name="connsiteY3" fmla="*/ 3542757 h 4251325"/>
              <a:gd name="connsiteX4" fmla="*/ 8452944 w 9161512"/>
              <a:gd name="connsiteY4" fmla="*/ 4251325 h 4251325"/>
              <a:gd name="connsiteX5" fmla="*/ 17512 w 9161512"/>
              <a:gd name="connsiteY5" fmla="*/ 4251325 h 4251325"/>
              <a:gd name="connsiteX6" fmla="*/ 17512 w 9161512"/>
              <a:gd name="connsiteY6" fmla="*/ 4251325 h 4251325"/>
              <a:gd name="connsiteX7" fmla="*/ 17512 w 9161512"/>
              <a:gd name="connsiteY7" fmla="*/ 708568 h 4251325"/>
              <a:gd name="connsiteX8" fmla="*/ 11705 w 9161512"/>
              <a:gd name="connsiteY8" fmla="*/ 9525 h 4251325"/>
              <a:gd name="connsiteX0" fmla="*/ 69 w 9149876"/>
              <a:gd name="connsiteY0" fmla="*/ 9525 h 4251325"/>
              <a:gd name="connsiteX1" fmla="*/ 9149876 w 9149876"/>
              <a:gd name="connsiteY1" fmla="*/ 0 h 4251325"/>
              <a:gd name="connsiteX2" fmla="*/ 9149876 w 9149876"/>
              <a:gd name="connsiteY2" fmla="*/ 0 h 4251325"/>
              <a:gd name="connsiteX3" fmla="*/ 9149876 w 9149876"/>
              <a:gd name="connsiteY3" fmla="*/ 3542757 h 4251325"/>
              <a:gd name="connsiteX4" fmla="*/ 8441308 w 9149876"/>
              <a:gd name="connsiteY4" fmla="*/ 4251325 h 4251325"/>
              <a:gd name="connsiteX5" fmla="*/ 5876 w 9149876"/>
              <a:gd name="connsiteY5" fmla="*/ 4251325 h 4251325"/>
              <a:gd name="connsiteX6" fmla="*/ 5876 w 9149876"/>
              <a:gd name="connsiteY6" fmla="*/ 4251325 h 4251325"/>
              <a:gd name="connsiteX7" fmla="*/ 5876 w 9149876"/>
              <a:gd name="connsiteY7" fmla="*/ 708568 h 4251325"/>
              <a:gd name="connsiteX8" fmla="*/ 69 w 9149876"/>
              <a:gd name="connsiteY8" fmla="*/ 9525 h 4251325"/>
              <a:gd name="connsiteX0" fmla="*/ 69 w 9149876"/>
              <a:gd name="connsiteY0" fmla="*/ 9525 h 4251325"/>
              <a:gd name="connsiteX1" fmla="*/ 9149876 w 9149876"/>
              <a:gd name="connsiteY1" fmla="*/ 0 h 4251325"/>
              <a:gd name="connsiteX2" fmla="*/ 9149876 w 9149876"/>
              <a:gd name="connsiteY2" fmla="*/ 0 h 4251325"/>
              <a:gd name="connsiteX3" fmla="*/ 9149876 w 9149876"/>
              <a:gd name="connsiteY3" fmla="*/ 3542757 h 4251325"/>
              <a:gd name="connsiteX4" fmla="*/ 1316608 w 9149876"/>
              <a:gd name="connsiteY4" fmla="*/ 3946525 h 4251325"/>
              <a:gd name="connsiteX5" fmla="*/ 5876 w 9149876"/>
              <a:gd name="connsiteY5" fmla="*/ 4251325 h 4251325"/>
              <a:gd name="connsiteX6" fmla="*/ 5876 w 9149876"/>
              <a:gd name="connsiteY6" fmla="*/ 4251325 h 4251325"/>
              <a:gd name="connsiteX7" fmla="*/ 5876 w 9149876"/>
              <a:gd name="connsiteY7" fmla="*/ 708568 h 4251325"/>
              <a:gd name="connsiteX8" fmla="*/ 69 w 9149876"/>
              <a:gd name="connsiteY8" fmla="*/ 9525 h 4251325"/>
              <a:gd name="connsiteX0" fmla="*/ 69 w 9149876"/>
              <a:gd name="connsiteY0" fmla="*/ 9525 h 4257675"/>
              <a:gd name="connsiteX1" fmla="*/ 9149876 w 9149876"/>
              <a:gd name="connsiteY1" fmla="*/ 0 h 4257675"/>
              <a:gd name="connsiteX2" fmla="*/ 9149876 w 9149876"/>
              <a:gd name="connsiteY2" fmla="*/ 0 h 4257675"/>
              <a:gd name="connsiteX3" fmla="*/ 9149876 w 9149876"/>
              <a:gd name="connsiteY3" fmla="*/ 3542757 h 4257675"/>
              <a:gd name="connsiteX4" fmla="*/ 1316608 w 9149876"/>
              <a:gd name="connsiteY4" fmla="*/ 3946525 h 4257675"/>
              <a:gd name="connsiteX5" fmla="*/ 1177451 w 9149876"/>
              <a:gd name="connsiteY5" fmla="*/ 4257675 h 4257675"/>
              <a:gd name="connsiteX6" fmla="*/ 5876 w 9149876"/>
              <a:gd name="connsiteY6" fmla="*/ 4251325 h 4257675"/>
              <a:gd name="connsiteX7" fmla="*/ 5876 w 9149876"/>
              <a:gd name="connsiteY7" fmla="*/ 4251325 h 4257675"/>
              <a:gd name="connsiteX8" fmla="*/ 5876 w 9149876"/>
              <a:gd name="connsiteY8" fmla="*/ 708568 h 4257675"/>
              <a:gd name="connsiteX9" fmla="*/ 69 w 9149876"/>
              <a:gd name="connsiteY9" fmla="*/ 9525 h 4257675"/>
              <a:gd name="connsiteX0" fmla="*/ 69 w 9149876"/>
              <a:gd name="connsiteY0" fmla="*/ 9525 h 4257675"/>
              <a:gd name="connsiteX1" fmla="*/ 9149876 w 9149876"/>
              <a:gd name="connsiteY1" fmla="*/ 0 h 4257675"/>
              <a:gd name="connsiteX2" fmla="*/ 9149876 w 9149876"/>
              <a:gd name="connsiteY2" fmla="*/ 0 h 4257675"/>
              <a:gd name="connsiteX3" fmla="*/ 9149876 w 9149876"/>
              <a:gd name="connsiteY3" fmla="*/ 3895182 h 4257675"/>
              <a:gd name="connsiteX4" fmla="*/ 1316608 w 9149876"/>
              <a:gd name="connsiteY4" fmla="*/ 3946525 h 4257675"/>
              <a:gd name="connsiteX5" fmla="*/ 1177451 w 9149876"/>
              <a:gd name="connsiteY5" fmla="*/ 4257675 h 4257675"/>
              <a:gd name="connsiteX6" fmla="*/ 5876 w 9149876"/>
              <a:gd name="connsiteY6" fmla="*/ 4251325 h 4257675"/>
              <a:gd name="connsiteX7" fmla="*/ 5876 w 9149876"/>
              <a:gd name="connsiteY7" fmla="*/ 4251325 h 4257675"/>
              <a:gd name="connsiteX8" fmla="*/ 5876 w 9149876"/>
              <a:gd name="connsiteY8" fmla="*/ 708568 h 4257675"/>
              <a:gd name="connsiteX9" fmla="*/ 69 w 9149876"/>
              <a:gd name="connsiteY9" fmla="*/ 9525 h 4257675"/>
              <a:gd name="connsiteX0" fmla="*/ 69 w 9149876"/>
              <a:gd name="connsiteY0" fmla="*/ 9525 h 4257675"/>
              <a:gd name="connsiteX1" fmla="*/ 9149876 w 9149876"/>
              <a:gd name="connsiteY1" fmla="*/ 0 h 4257675"/>
              <a:gd name="connsiteX2" fmla="*/ 9149876 w 9149876"/>
              <a:gd name="connsiteY2" fmla="*/ 0 h 4257675"/>
              <a:gd name="connsiteX3" fmla="*/ 9149876 w 9149876"/>
              <a:gd name="connsiteY3" fmla="*/ 3895182 h 4257675"/>
              <a:gd name="connsiteX4" fmla="*/ 1316608 w 9149876"/>
              <a:gd name="connsiteY4" fmla="*/ 3946525 h 4257675"/>
              <a:gd name="connsiteX5" fmla="*/ 1177451 w 9149876"/>
              <a:gd name="connsiteY5" fmla="*/ 4257675 h 4257675"/>
              <a:gd name="connsiteX6" fmla="*/ 5876 w 9149876"/>
              <a:gd name="connsiteY6" fmla="*/ 4251325 h 4257675"/>
              <a:gd name="connsiteX7" fmla="*/ 5876 w 9149876"/>
              <a:gd name="connsiteY7" fmla="*/ 4251325 h 4257675"/>
              <a:gd name="connsiteX8" fmla="*/ 5876 w 9149876"/>
              <a:gd name="connsiteY8" fmla="*/ 708568 h 4257675"/>
              <a:gd name="connsiteX9" fmla="*/ 69 w 9149876"/>
              <a:gd name="connsiteY9" fmla="*/ 9525 h 4257675"/>
              <a:gd name="connsiteX0" fmla="*/ 69 w 9149876"/>
              <a:gd name="connsiteY0" fmla="*/ 9525 h 4257675"/>
              <a:gd name="connsiteX1" fmla="*/ 9149876 w 9149876"/>
              <a:gd name="connsiteY1" fmla="*/ 0 h 4257675"/>
              <a:gd name="connsiteX2" fmla="*/ 9149876 w 9149876"/>
              <a:gd name="connsiteY2" fmla="*/ 0 h 4257675"/>
              <a:gd name="connsiteX3" fmla="*/ 9149876 w 9149876"/>
              <a:gd name="connsiteY3" fmla="*/ 3923757 h 4257675"/>
              <a:gd name="connsiteX4" fmla="*/ 1316608 w 9149876"/>
              <a:gd name="connsiteY4" fmla="*/ 3946525 h 4257675"/>
              <a:gd name="connsiteX5" fmla="*/ 1177451 w 9149876"/>
              <a:gd name="connsiteY5" fmla="*/ 4257675 h 4257675"/>
              <a:gd name="connsiteX6" fmla="*/ 5876 w 9149876"/>
              <a:gd name="connsiteY6" fmla="*/ 4251325 h 4257675"/>
              <a:gd name="connsiteX7" fmla="*/ 5876 w 9149876"/>
              <a:gd name="connsiteY7" fmla="*/ 4251325 h 4257675"/>
              <a:gd name="connsiteX8" fmla="*/ 5876 w 9149876"/>
              <a:gd name="connsiteY8" fmla="*/ 708568 h 4257675"/>
              <a:gd name="connsiteX9" fmla="*/ 69 w 9149876"/>
              <a:gd name="connsiteY9" fmla="*/ 9525 h 4257675"/>
              <a:gd name="connsiteX0" fmla="*/ 69 w 9149876"/>
              <a:gd name="connsiteY0" fmla="*/ 9525 h 4257675"/>
              <a:gd name="connsiteX1" fmla="*/ 9149876 w 9149876"/>
              <a:gd name="connsiteY1" fmla="*/ 0 h 4257675"/>
              <a:gd name="connsiteX2" fmla="*/ 9149876 w 9149876"/>
              <a:gd name="connsiteY2" fmla="*/ 0 h 4257675"/>
              <a:gd name="connsiteX3" fmla="*/ 9149876 w 9149876"/>
              <a:gd name="connsiteY3" fmla="*/ 3923757 h 4257675"/>
              <a:gd name="connsiteX4" fmla="*/ 1316608 w 9149876"/>
              <a:gd name="connsiteY4" fmla="*/ 3946525 h 4257675"/>
              <a:gd name="connsiteX5" fmla="*/ 1177451 w 9149876"/>
              <a:gd name="connsiteY5" fmla="*/ 4257675 h 4257675"/>
              <a:gd name="connsiteX6" fmla="*/ 5876 w 9149876"/>
              <a:gd name="connsiteY6" fmla="*/ 4251325 h 4257675"/>
              <a:gd name="connsiteX7" fmla="*/ 5876 w 9149876"/>
              <a:gd name="connsiteY7" fmla="*/ 4251325 h 4257675"/>
              <a:gd name="connsiteX8" fmla="*/ 5876 w 9149876"/>
              <a:gd name="connsiteY8" fmla="*/ 708568 h 4257675"/>
              <a:gd name="connsiteX9" fmla="*/ 69 w 9149876"/>
              <a:gd name="connsiteY9" fmla="*/ 9525 h 4257675"/>
              <a:gd name="connsiteX0" fmla="*/ 6893 w 9156700"/>
              <a:gd name="connsiteY0" fmla="*/ 9525 h 4270375"/>
              <a:gd name="connsiteX1" fmla="*/ 9156700 w 9156700"/>
              <a:gd name="connsiteY1" fmla="*/ 0 h 4270375"/>
              <a:gd name="connsiteX2" fmla="*/ 9156700 w 9156700"/>
              <a:gd name="connsiteY2" fmla="*/ 0 h 4270375"/>
              <a:gd name="connsiteX3" fmla="*/ 9156700 w 9156700"/>
              <a:gd name="connsiteY3" fmla="*/ 3923757 h 4270375"/>
              <a:gd name="connsiteX4" fmla="*/ 1323432 w 9156700"/>
              <a:gd name="connsiteY4" fmla="*/ 3946525 h 4270375"/>
              <a:gd name="connsiteX5" fmla="*/ 1184275 w 9156700"/>
              <a:gd name="connsiteY5" fmla="*/ 4257675 h 4270375"/>
              <a:gd name="connsiteX6" fmla="*/ 12700 w 9156700"/>
              <a:gd name="connsiteY6" fmla="*/ 4251325 h 4270375"/>
              <a:gd name="connsiteX7" fmla="*/ 0 w 9156700"/>
              <a:gd name="connsiteY7" fmla="*/ 4270375 h 4270375"/>
              <a:gd name="connsiteX8" fmla="*/ 12700 w 9156700"/>
              <a:gd name="connsiteY8" fmla="*/ 708568 h 4270375"/>
              <a:gd name="connsiteX9" fmla="*/ 6893 w 9156700"/>
              <a:gd name="connsiteY9" fmla="*/ 9525 h 4270375"/>
              <a:gd name="connsiteX0" fmla="*/ 6893 w 9156700"/>
              <a:gd name="connsiteY0" fmla="*/ 9525 h 4270375"/>
              <a:gd name="connsiteX1" fmla="*/ 9156700 w 9156700"/>
              <a:gd name="connsiteY1" fmla="*/ 0 h 4270375"/>
              <a:gd name="connsiteX2" fmla="*/ 9156700 w 9156700"/>
              <a:gd name="connsiteY2" fmla="*/ 0 h 4270375"/>
              <a:gd name="connsiteX3" fmla="*/ 9156700 w 9156700"/>
              <a:gd name="connsiteY3" fmla="*/ 3923757 h 4270375"/>
              <a:gd name="connsiteX4" fmla="*/ 1342482 w 9156700"/>
              <a:gd name="connsiteY4" fmla="*/ 3908425 h 4270375"/>
              <a:gd name="connsiteX5" fmla="*/ 1184275 w 9156700"/>
              <a:gd name="connsiteY5" fmla="*/ 4257675 h 4270375"/>
              <a:gd name="connsiteX6" fmla="*/ 12700 w 9156700"/>
              <a:gd name="connsiteY6" fmla="*/ 4251325 h 4270375"/>
              <a:gd name="connsiteX7" fmla="*/ 0 w 9156700"/>
              <a:gd name="connsiteY7" fmla="*/ 4270375 h 4270375"/>
              <a:gd name="connsiteX8" fmla="*/ 12700 w 9156700"/>
              <a:gd name="connsiteY8" fmla="*/ 708568 h 4270375"/>
              <a:gd name="connsiteX9" fmla="*/ 6893 w 9156700"/>
              <a:gd name="connsiteY9" fmla="*/ 9525 h 4270375"/>
              <a:gd name="connsiteX0" fmla="*/ 6893 w 9156700"/>
              <a:gd name="connsiteY0" fmla="*/ 9525 h 4270375"/>
              <a:gd name="connsiteX1" fmla="*/ 9156700 w 9156700"/>
              <a:gd name="connsiteY1" fmla="*/ 0 h 4270375"/>
              <a:gd name="connsiteX2" fmla="*/ 9156700 w 9156700"/>
              <a:gd name="connsiteY2" fmla="*/ 0 h 4270375"/>
              <a:gd name="connsiteX3" fmla="*/ 9156700 w 9156700"/>
              <a:gd name="connsiteY3" fmla="*/ 3923757 h 4270375"/>
              <a:gd name="connsiteX4" fmla="*/ 1342482 w 9156700"/>
              <a:gd name="connsiteY4" fmla="*/ 3908425 h 4270375"/>
              <a:gd name="connsiteX5" fmla="*/ 1190625 w 9156700"/>
              <a:gd name="connsiteY5" fmla="*/ 4264025 h 4270375"/>
              <a:gd name="connsiteX6" fmla="*/ 12700 w 9156700"/>
              <a:gd name="connsiteY6" fmla="*/ 4251325 h 4270375"/>
              <a:gd name="connsiteX7" fmla="*/ 0 w 9156700"/>
              <a:gd name="connsiteY7" fmla="*/ 4270375 h 4270375"/>
              <a:gd name="connsiteX8" fmla="*/ 12700 w 9156700"/>
              <a:gd name="connsiteY8" fmla="*/ 708568 h 4270375"/>
              <a:gd name="connsiteX9" fmla="*/ 6893 w 9156700"/>
              <a:gd name="connsiteY9" fmla="*/ 9525 h 4270375"/>
              <a:gd name="connsiteX0" fmla="*/ 6893 w 9156700"/>
              <a:gd name="connsiteY0" fmla="*/ 9525 h 4270375"/>
              <a:gd name="connsiteX1" fmla="*/ 9156700 w 9156700"/>
              <a:gd name="connsiteY1" fmla="*/ 0 h 4270375"/>
              <a:gd name="connsiteX2" fmla="*/ 9156700 w 9156700"/>
              <a:gd name="connsiteY2" fmla="*/ 0 h 4270375"/>
              <a:gd name="connsiteX3" fmla="*/ 9156700 w 9156700"/>
              <a:gd name="connsiteY3" fmla="*/ 3923757 h 4270375"/>
              <a:gd name="connsiteX4" fmla="*/ 1342482 w 9156700"/>
              <a:gd name="connsiteY4" fmla="*/ 3908425 h 4270375"/>
              <a:gd name="connsiteX5" fmla="*/ 1190625 w 9156700"/>
              <a:gd name="connsiteY5" fmla="*/ 4264025 h 4270375"/>
              <a:gd name="connsiteX6" fmla="*/ 0 w 9156700"/>
              <a:gd name="connsiteY6" fmla="*/ 4270375 h 4270375"/>
              <a:gd name="connsiteX7" fmla="*/ 12700 w 9156700"/>
              <a:gd name="connsiteY7" fmla="*/ 708568 h 4270375"/>
              <a:gd name="connsiteX8" fmla="*/ 6893 w 9156700"/>
              <a:gd name="connsiteY8" fmla="*/ 9525 h 4270375"/>
              <a:gd name="connsiteX0" fmla="*/ 6893 w 9156700"/>
              <a:gd name="connsiteY0" fmla="*/ 9525 h 4264025"/>
              <a:gd name="connsiteX1" fmla="*/ 9156700 w 9156700"/>
              <a:gd name="connsiteY1" fmla="*/ 0 h 4264025"/>
              <a:gd name="connsiteX2" fmla="*/ 9156700 w 9156700"/>
              <a:gd name="connsiteY2" fmla="*/ 0 h 4264025"/>
              <a:gd name="connsiteX3" fmla="*/ 9156700 w 9156700"/>
              <a:gd name="connsiteY3" fmla="*/ 3923757 h 4264025"/>
              <a:gd name="connsiteX4" fmla="*/ 1342482 w 9156700"/>
              <a:gd name="connsiteY4" fmla="*/ 3908425 h 4264025"/>
              <a:gd name="connsiteX5" fmla="*/ 1190625 w 9156700"/>
              <a:gd name="connsiteY5" fmla="*/ 4264025 h 4264025"/>
              <a:gd name="connsiteX6" fmla="*/ 0 w 9156700"/>
              <a:gd name="connsiteY6" fmla="*/ 4257675 h 4264025"/>
              <a:gd name="connsiteX7" fmla="*/ 12700 w 9156700"/>
              <a:gd name="connsiteY7" fmla="*/ 708568 h 4264025"/>
              <a:gd name="connsiteX8" fmla="*/ 6893 w 9156700"/>
              <a:gd name="connsiteY8" fmla="*/ 9525 h 4264025"/>
              <a:gd name="connsiteX0" fmla="*/ 6893 w 9156700"/>
              <a:gd name="connsiteY0" fmla="*/ 9525 h 4264025"/>
              <a:gd name="connsiteX1" fmla="*/ 9156700 w 9156700"/>
              <a:gd name="connsiteY1" fmla="*/ 0 h 4264025"/>
              <a:gd name="connsiteX2" fmla="*/ 9156700 w 9156700"/>
              <a:gd name="connsiteY2" fmla="*/ 0 h 4264025"/>
              <a:gd name="connsiteX3" fmla="*/ 9156700 w 9156700"/>
              <a:gd name="connsiteY3" fmla="*/ 3923757 h 4264025"/>
              <a:gd name="connsiteX4" fmla="*/ 1342482 w 9156700"/>
              <a:gd name="connsiteY4" fmla="*/ 3921125 h 4264025"/>
              <a:gd name="connsiteX5" fmla="*/ 1190625 w 9156700"/>
              <a:gd name="connsiteY5" fmla="*/ 4264025 h 4264025"/>
              <a:gd name="connsiteX6" fmla="*/ 0 w 9156700"/>
              <a:gd name="connsiteY6" fmla="*/ 4257675 h 4264025"/>
              <a:gd name="connsiteX7" fmla="*/ 12700 w 9156700"/>
              <a:gd name="connsiteY7" fmla="*/ 708568 h 4264025"/>
              <a:gd name="connsiteX8" fmla="*/ 6893 w 9156700"/>
              <a:gd name="connsiteY8" fmla="*/ 9525 h 4264025"/>
              <a:gd name="connsiteX0" fmla="*/ 6893 w 9156700"/>
              <a:gd name="connsiteY0" fmla="*/ 9525 h 4283160"/>
              <a:gd name="connsiteX1" fmla="*/ 9156700 w 9156700"/>
              <a:gd name="connsiteY1" fmla="*/ 0 h 4283160"/>
              <a:gd name="connsiteX2" fmla="*/ 9156700 w 9156700"/>
              <a:gd name="connsiteY2" fmla="*/ 0 h 4283160"/>
              <a:gd name="connsiteX3" fmla="*/ 9156700 w 9156700"/>
              <a:gd name="connsiteY3" fmla="*/ 3923757 h 4283160"/>
              <a:gd name="connsiteX4" fmla="*/ 1342482 w 9156700"/>
              <a:gd name="connsiteY4" fmla="*/ 3921125 h 4283160"/>
              <a:gd name="connsiteX5" fmla="*/ 1203325 w 9156700"/>
              <a:gd name="connsiteY5" fmla="*/ 4283160 h 4283160"/>
              <a:gd name="connsiteX6" fmla="*/ 0 w 9156700"/>
              <a:gd name="connsiteY6" fmla="*/ 4257675 h 4283160"/>
              <a:gd name="connsiteX7" fmla="*/ 12700 w 9156700"/>
              <a:gd name="connsiteY7" fmla="*/ 708568 h 4283160"/>
              <a:gd name="connsiteX8" fmla="*/ 6893 w 9156700"/>
              <a:gd name="connsiteY8" fmla="*/ 9525 h 4283160"/>
              <a:gd name="connsiteX0" fmla="*/ 13243 w 9163050"/>
              <a:gd name="connsiteY0" fmla="*/ 9525 h 4295946"/>
              <a:gd name="connsiteX1" fmla="*/ 9163050 w 9163050"/>
              <a:gd name="connsiteY1" fmla="*/ 0 h 4295946"/>
              <a:gd name="connsiteX2" fmla="*/ 9163050 w 9163050"/>
              <a:gd name="connsiteY2" fmla="*/ 0 h 4295946"/>
              <a:gd name="connsiteX3" fmla="*/ 9163050 w 9163050"/>
              <a:gd name="connsiteY3" fmla="*/ 3923757 h 4295946"/>
              <a:gd name="connsiteX4" fmla="*/ 1348832 w 9163050"/>
              <a:gd name="connsiteY4" fmla="*/ 3921125 h 4295946"/>
              <a:gd name="connsiteX5" fmla="*/ 1209675 w 9163050"/>
              <a:gd name="connsiteY5" fmla="*/ 4283160 h 4295946"/>
              <a:gd name="connsiteX6" fmla="*/ 0 w 9163050"/>
              <a:gd name="connsiteY6" fmla="*/ 4295946 h 4295946"/>
              <a:gd name="connsiteX7" fmla="*/ 19050 w 9163050"/>
              <a:gd name="connsiteY7" fmla="*/ 708568 h 4295946"/>
              <a:gd name="connsiteX8" fmla="*/ 13243 w 9163050"/>
              <a:gd name="connsiteY8" fmla="*/ 9525 h 4295946"/>
              <a:gd name="connsiteX0" fmla="*/ 6893 w 9156700"/>
              <a:gd name="connsiteY0" fmla="*/ 9525 h 4283160"/>
              <a:gd name="connsiteX1" fmla="*/ 9156700 w 9156700"/>
              <a:gd name="connsiteY1" fmla="*/ 0 h 4283160"/>
              <a:gd name="connsiteX2" fmla="*/ 9156700 w 9156700"/>
              <a:gd name="connsiteY2" fmla="*/ 0 h 4283160"/>
              <a:gd name="connsiteX3" fmla="*/ 9156700 w 9156700"/>
              <a:gd name="connsiteY3" fmla="*/ 3923757 h 4283160"/>
              <a:gd name="connsiteX4" fmla="*/ 1342482 w 9156700"/>
              <a:gd name="connsiteY4" fmla="*/ 3921125 h 4283160"/>
              <a:gd name="connsiteX5" fmla="*/ 1203325 w 9156700"/>
              <a:gd name="connsiteY5" fmla="*/ 4283160 h 4283160"/>
              <a:gd name="connsiteX6" fmla="*/ 0 w 9156700"/>
              <a:gd name="connsiteY6" fmla="*/ 4276811 h 4283160"/>
              <a:gd name="connsiteX7" fmla="*/ 12700 w 9156700"/>
              <a:gd name="connsiteY7" fmla="*/ 708568 h 4283160"/>
              <a:gd name="connsiteX8" fmla="*/ 6893 w 9156700"/>
              <a:gd name="connsiteY8" fmla="*/ 9525 h 4283160"/>
              <a:gd name="connsiteX0" fmla="*/ 6893 w 9156700"/>
              <a:gd name="connsiteY0" fmla="*/ 9525 h 4283160"/>
              <a:gd name="connsiteX1" fmla="*/ 9156700 w 9156700"/>
              <a:gd name="connsiteY1" fmla="*/ 0 h 4283160"/>
              <a:gd name="connsiteX2" fmla="*/ 9156700 w 9156700"/>
              <a:gd name="connsiteY2" fmla="*/ 0 h 4283160"/>
              <a:gd name="connsiteX3" fmla="*/ 9156700 w 9156700"/>
              <a:gd name="connsiteY3" fmla="*/ 3923757 h 4283160"/>
              <a:gd name="connsiteX4" fmla="*/ 1342482 w 9156700"/>
              <a:gd name="connsiteY4" fmla="*/ 3921125 h 4283160"/>
              <a:gd name="connsiteX5" fmla="*/ 1203325 w 9156700"/>
              <a:gd name="connsiteY5" fmla="*/ 4283160 h 4283160"/>
              <a:gd name="connsiteX6" fmla="*/ 0 w 9156700"/>
              <a:gd name="connsiteY6" fmla="*/ 4276812 h 4283160"/>
              <a:gd name="connsiteX7" fmla="*/ 12700 w 9156700"/>
              <a:gd name="connsiteY7" fmla="*/ 708568 h 4283160"/>
              <a:gd name="connsiteX8" fmla="*/ 6893 w 9156700"/>
              <a:gd name="connsiteY8" fmla="*/ 9525 h 4283160"/>
              <a:gd name="connsiteX0" fmla="*/ 6893 w 9156700"/>
              <a:gd name="connsiteY0" fmla="*/ 9525 h 4279971"/>
              <a:gd name="connsiteX1" fmla="*/ 9156700 w 9156700"/>
              <a:gd name="connsiteY1" fmla="*/ 0 h 4279971"/>
              <a:gd name="connsiteX2" fmla="*/ 9156700 w 9156700"/>
              <a:gd name="connsiteY2" fmla="*/ 0 h 4279971"/>
              <a:gd name="connsiteX3" fmla="*/ 9156700 w 9156700"/>
              <a:gd name="connsiteY3" fmla="*/ 3923757 h 4279971"/>
              <a:gd name="connsiteX4" fmla="*/ 1342482 w 9156700"/>
              <a:gd name="connsiteY4" fmla="*/ 3921125 h 4279971"/>
              <a:gd name="connsiteX5" fmla="*/ 1203325 w 9156700"/>
              <a:gd name="connsiteY5" fmla="*/ 4279971 h 4279971"/>
              <a:gd name="connsiteX6" fmla="*/ 0 w 9156700"/>
              <a:gd name="connsiteY6" fmla="*/ 4276812 h 4279971"/>
              <a:gd name="connsiteX7" fmla="*/ 12700 w 9156700"/>
              <a:gd name="connsiteY7" fmla="*/ 708568 h 4279971"/>
              <a:gd name="connsiteX8" fmla="*/ 6893 w 9156700"/>
              <a:gd name="connsiteY8" fmla="*/ 9525 h 4279971"/>
              <a:gd name="connsiteX0" fmla="*/ 6893 w 9156700"/>
              <a:gd name="connsiteY0" fmla="*/ 9525 h 4279971"/>
              <a:gd name="connsiteX1" fmla="*/ 9156700 w 9156700"/>
              <a:gd name="connsiteY1" fmla="*/ 0 h 4279971"/>
              <a:gd name="connsiteX2" fmla="*/ 9156700 w 9156700"/>
              <a:gd name="connsiteY2" fmla="*/ 0 h 4279971"/>
              <a:gd name="connsiteX3" fmla="*/ 9156700 w 9156700"/>
              <a:gd name="connsiteY3" fmla="*/ 3923757 h 4279971"/>
              <a:gd name="connsiteX4" fmla="*/ 1342482 w 9156700"/>
              <a:gd name="connsiteY4" fmla="*/ 3921125 h 4279971"/>
              <a:gd name="connsiteX5" fmla="*/ 1203325 w 9156700"/>
              <a:gd name="connsiteY5" fmla="*/ 4279971 h 4279971"/>
              <a:gd name="connsiteX6" fmla="*/ 0 w 9156700"/>
              <a:gd name="connsiteY6" fmla="*/ 4276812 h 4279971"/>
              <a:gd name="connsiteX7" fmla="*/ 12700 w 9156700"/>
              <a:gd name="connsiteY7" fmla="*/ 708568 h 4279971"/>
              <a:gd name="connsiteX8" fmla="*/ 6893 w 9156700"/>
              <a:gd name="connsiteY8" fmla="*/ 9525 h 4279971"/>
              <a:gd name="connsiteX0" fmla="*/ 6893 w 9156700"/>
              <a:gd name="connsiteY0" fmla="*/ 9525 h 4279971"/>
              <a:gd name="connsiteX1" fmla="*/ 9156700 w 9156700"/>
              <a:gd name="connsiteY1" fmla="*/ 0 h 4279971"/>
              <a:gd name="connsiteX2" fmla="*/ 9156700 w 9156700"/>
              <a:gd name="connsiteY2" fmla="*/ 0 h 4279971"/>
              <a:gd name="connsiteX3" fmla="*/ 9156700 w 9156700"/>
              <a:gd name="connsiteY3" fmla="*/ 3923757 h 4279971"/>
              <a:gd name="connsiteX4" fmla="*/ 1342482 w 9156700"/>
              <a:gd name="connsiteY4" fmla="*/ 3930693 h 4279971"/>
              <a:gd name="connsiteX5" fmla="*/ 1203325 w 9156700"/>
              <a:gd name="connsiteY5" fmla="*/ 4279971 h 4279971"/>
              <a:gd name="connsiteX6" fmla="*/ 0 w 9156700"/>
              <a:gd name="connsiteY6" fmla="*/ 4276812 h 4279971"/>
              <a:gd name="connsiteX7" fmla="*/ 12700 w 9156700"/>
              <a:gd name="connsiteY7" fmla="*/ 708568 h 4279971"/>
              <a:gd name="connsiteX8" fmla="*/ 6893 w 9156700"/>
              <a:gd name="connsiteY8" fmla="*/ 9525 h 4279971"/>
              <a:gd name="connsiteX0" fmla="*/ 6893 w 9156700"/>
              <a:gd name="connsiteY0" fmla="*/ 9525 h 4279971"/>
              <a:gd name="connsiteX1" fmla="*/ 9156700 w 9156700"/>
              <a:gd name="connsiteY1" fmla="*/ 0 h 4279971"/>
              <a:gd name="connsiteX2" fmla="*/ 9156700 w 9156700"/>
              <a:gd name="connsiteY2" fmla="*/ 0 h 4279971"/>
              <a:gd name="connsiteX3" fmla="*/ 9156700 w 9156700"/>
              <a:gd name="connsiteY3" fmla="*/ 3923757 h 4279971"/>
              <a:gd name="connsiteX4" fmla="*/ 1342482 w 9156700"/>
              <a:gd name="connsiteY4" fmla="*/ 3940261 h 4279971"/>
              <a:gd name="connsiteX5" fmla="*/ 1203325 w 9156700"/>
              <a:gd name="connsiteY5" fmla="*/ 4279971 h 4279971"/>
              <a:gd name="connsiteX6" fmla="*/ 0 w 9156700"/>
              <a:gd name="connsiteY6" fmla="*/ 4276812 h 4279971"/>
              <a:gd name="connsiteX7" fmla="*/ 12700 w 9156700"/>
              <a:gd name="connsiteY7" fmla="*/ 708568 h 4279971"/>
              <a:gd name="connsiteX8" fmla="*/ 6893 w 9156700"/>
              <a:gd name="connsiteY8" fmla="*/ 9525 h 4279971"/>
              <a:gd name="connsiteX0" fmla="*/ 6893 w 9156700"/>
              <a:gd name="connsiteY0" fmla="*/ 9525 h 4279971"/>
              <a:gd name="connsiteX1" fmla="*/ 9156700 w 9156700"/>
              <a:gd name="connsiteY1" fmla="*/ 0 h 4279971"/>
              <a:gd name="connsiteX2" fmla="*/ 9156700 w 9156700"/>
              <a:gd name="connsiteY2" fmla="*/ 0 h 4279971"/>
              <a:gd name="connsiteX3" fmla="*/ 9156700 w 9156700"/>
              <a:gd name="connsiteY3" fmla="*/ 3923757 h 4279971"/>
              <a:gd name="connsiteX4" fmla="*/ 1342482 w 9156700"/>
              <a:gd name="connsiteY4" fmla="*/ 3940261 h 4279971"/>
              <a:gd name="connsiteX5" fmla="*/ 1203325 w 9156700"/>
              <a:gd name="connsiteY5" fmla="*/ 4279971 h 4279971"/>
              <a:gd name="connsiteX6" fmla="*/ 0 w 9156700"/>
              <a:gd name="connsiteY6" fmla="*/ 4276812 h 4279971"/>
              <a:gd name="connsiteX7" fmla="*/ 12700 w 9156700"/>
              <a:gd name="connsiteY7" fmla="*/ 708568 h 4279971"/>
              <a:gd name="connsiteX8" fmla="*/ 6893 w 9156700"/>
              <a:gd name="connsiteY8" fmla="*/ 9525 h 4279971"/>
              <a:gd name="connsiteX0" fmla="*/ 6893 w 9156700"/>
              <a:gd name="connsiteY0" fmla="*/ 9525 h 4279971"/>
              <a:gd name="connsiteX1" fmla="*/ 9156700 w 9156700"/>
              <a:gd name="connsiteY1" fmla="*/ 0 h 4279971"/>
              <a:gd name="connsiteX2" fmla="*/ 9156700 w 9156700"/>
              <a:gd name="connsiteY2" fmla="*/ 0 h 4279971"/>
              <a:gd name="connsiteX3" fmla="*/ 9156700 w 9156700"/>
              <a:gd name="connsiteY3" fmla="*/ 3923757 h 4279971"/>
              <a:gd name="connsiteX4" fmla="*/ 1342482 w 9156700"/>
              <a:gd name="connsiteY4" fmla="*/ 3940261 h 4279971"/>
              <a:gd name="connsiteX5" fmla="*/ 1203325 w 9156700"/>
              <a:gd name="connsiteY5" fmla="*/ 4279971 h 4279971"/>
              <a:gd name="connsiteX6" fmla="*/ 0 w 9156700"/>
              <a:gd name="connsiteY6" fmla="*/ 4276812 h 4279971"/>
              <a:gd name="connsiteX7" fmla="*/ 12700 w 9156700"/>
              <a:gd name="connsiteY7" fmla="*/ 708568 h 4279971"/>
              <a:gd name="connsiteX8" fmla="*/ 6893 w 9156700"/>
              <a:gd name="connsiteY8" fmla="*/ 9525 h 4279971"/>
              <a:gd name="connsiteX0" fmla="*/ 6893 w 9156700"/>
              <a:gd name="connsiteY0" fmla="*/ 9525 h 4279971"/>
              <a:gd name="connsiteX1" fmla="*/ 9156700 w 9156700"/>
              <a:gd name="connsiteY1" fmla="*/ 0 h 4279971"/>
              <a:gd name="connsiteX2" fmla="*/ 9156700 w 9156700"/>
              <a:gd name="connsiteY2" fmla="*/ 0 h 4279971"/>
              <a:gd name="connsiteX3" fmla="*/ 9156700 w 9156700"/>
              <a:gd name="connsiteY3" fmla="*/ 3923757 h 4279971"/>
              <a:gd name="connsiteX4" fmla="*/ 1342482 w 9156700"/>
              <a:gd name="connsiteY4" fmla="*/ 3959604 h 4279971"/>
              <a:gd name="connsiteX5" fmla="*/ 1203325 w 9156700"/>
              <a:gd name="connsiteY5" fmla="*/ 4279971 h 4279971"/>
              <a:gd name="connsiteX6" fmla="*/ 0 w 9156700"/>
              <a:gd name="connsiteY6" fmla="*/ 4276812 h 4279971"/>
              <a:gd name="connsiteX7" fmla="*/ 12700 w 9156700"/>
              <a:gd name="connsiteY7" fmla="*/ 708568 h 4279971"/>
              <a:gd name="connsiteX8" fmla="*/ 6893 w 9156700"/>
              <a:gd name="connsiteY8" fmla="*/ 9525 h 4279971"/>
              <a:gd name="connsiteX0" fmla="*/ 6893 w 9156700"/>
              <a:gd name="connsiteY0" fmla="*/ 9525 h 4276812"/>
              <a:gd name="connsiteX1" fmla="*/ 9156700 w 9156700"/>
              <a:gd name="connsiteY1" fmla="*/ 0 h 4276812"/>
              <a:gd name="connsiteX2" fmla="*/ 9156700 w 9156700"/>
              <a:gd name="connsiteY2" fmla="*/ 0 h 4276812"/>
              <a:gd name="connsiteX3" fmla="*/ 9156700 w 9156700"/>
              <a:gd name="connsiteY3" fmla="*/ 3923757 h 4276812"/>
              <a:gd name="connsiteX4" fmla="*/ 1342482 w 9156700"/>
              <a:gd name="connsiteY4" fmla="*/ 3959604 h 4276812"/>
              <a:gd name="connsiteX5" fmla="*/ 1203325 w 9156700"/>
              <a:gd name="connsiteY5" fmla="*/ 4267882 h 4276812"/>
              <a:gd name="connsiteX6" fmla="*/ 0 w 9156700"/>
              <a:gd name="connsiteY6" fmla="*/ 4276812 h 4276812"/>
              <a:gd name="connsiteX7" fmla="*/ 12700 w 9156700"/>
              <a:gd name="connsiteY7" fmla="*/ 708568 h 4276812"/>
              <a:gd name="connsiteX8" fmla="*/ 6893 w 9156700"/>
              <a:gd name="connsiteY8" fmla="*/ 9525 h 4276812"/>
              <a:gd name="connsiteX0" fmla="*/ 69 w 9149876"/>
              <a:gd name="connsiteY0" fmla="*/ 9525 h 4267882"/>
              <a:gd name="connsiteX1" fmla="*/ 9149876 w 9149876"/>
              <a:gd name="connsiteY1" fmla="*/ 0 h 4267882"/>
              <a:gd name="connsiteX2" fmla="*/ 9149876 w 9149876"/>
              <a:gd name="connsiteY2" fmla="*/ 0 h 4267882"/>
              <a:gd name="connsiteX3" fmla="*/ 9149876 w 9149876"/>
              <a:gd name="connsiteY3" fmla="*/ 3923757 h 4267882"/>
              <a:gd name="connsiteX4" fmla="*/ 1335658 w 9149876"/>
              <a:gd name="connsiteY4" fmla="*/ 3959604 h 4267882"/>
              <a:gd name="connsiteX5" fmla="*/ 1196501 w 9149876"/>
              <a:gd name="connsiteY5" fmla="*/ 4267882 h 4267882"/>
              <a:gd name="connsiteX6" fmla="*/ 2701 w 9149876"/>
              <a:gd name="connsiteY6" fmla="*/ 4264722 h 4267882"/>
              <a:gd name="connsiteX7" fmla="*/ 5876 w 9149876"/>
              <a:gd name="connsiteY7" fmla="*/ 708568 h 4267882"/>
              <a:gd name="connsiteX8" fmla="*/ 69 w 9149876"/>
              <a:gd name="connsiteY8" fmla="*/ 9525 h 4267882"/>
              <a:gd name="connsiteX0" fmla="*/ 69 w 9149876"/>
              <a:gd name="connsiteY0" fmla="*/ 9525 h 4267882"/>
              <a:gd name="connsiteX1" fmla="*/ 9149876 w 9149876"/>
              <a:gd name="connsiteY1" fmla="*/ 0 h 4267882"/>
              <a:gd name="connsiteX2" fmla="*/ 9149876 w 9149876"/>
              <a:gd name="connsiteY2" fmla="*/ 0 h 4267882"/>
              <a:gd name="connsiteX3" fmla="*/ 9149876 w 9149876"/>
              <a:gd name="connsiteY3" fmla="*/ 3923757 h 4267882"/>
              <a:gd name="connsiteX4" fmla="*/ 1335658 w 9149876"/>
              <a:gd name="connsiteY4" fmla="*/ 3959604 h 4267882"/>
              <a:gd name="connsiteX5" fmla="*/ 1196501 w 9149876"/>
              <a:gd name="connsiteY5" fmla="*/ 4267882 h 4267882"/>
              <a:gd name="connsiteX6" fmla="*/ 2701 w 9149876"/>
              <a:gd name="connsiteY6" fmla="*/ 4264722 h 4267882"/>
              <a:gd name="connsiteX7" fmla="*/ 5876 w 9149876"/>
              <a:gd name="connsiteY7" fmla="*/ 708568 h 4267882"/>
              <a:gd name="connsiteX8" fmla="*/ 69 w 9149876"/>
              <a:gd name="connsiteY8" fmla="*/ 9525 h 4267882"/>
              <a:gd name="connsiteX0" fmla="*/ 69 w 9149876"/>
              <a:gd name="connsiteY0" fmla="*/ 9525 h 4267882"/>
              <a:gd name="connsiteX1" fmla="*/ 9149876 w 9149876"/>
              <a:gd name="connsiteY1" fmla="*/ 0 h 4267882"/>
              <a:gd name="connsiteX2" fmla="*/ 9149876 w 9149876"/>
              <a:gd name="connsiteY2" fmla="*/ 0 h 4267882"/>
              <a:gd name="connsiteX3" fmla="*/ 9149876 w 9149876"/>
              <a:gd name="connsiteY3" fmla="*/ 3957608 h 4267882"/>
              <a:gd name="connsiteX4" fmla="*/ 1335658 w 9149876"/>
              <a:gd name="connsiteY4" fmla="*/ 3959604 h 4267882"/>
              <a:gd name="connsiteX5" fmla="*/ 1196501 w 9149876"/>
              <a:gd name="connsiteY5" fmla="*/ 4267882 h 4267882"/>
              <a:gd name="connsiteX6" fmla="*/ 2701 w 9149876"/>
              <a:gd name="connsiteY6" fmla="*/ 4264722 h 4267882"/>
              <a:gd name="connsiteX7" fmla="*/ 5876 w 9149876"/>
              <a:gd name="connsiteY7" fmla="*/ 708568 h 4267882"/>
              <a:gd name="connsiteX8" fmla="*/ 69 w 9149876"/>
              <a:gd name="connsiteY8" fmla="*/ 9525 h 4267882"/>
              <a:gd name="connsiteX0" fmla="*/ 69 w 9149876"/>
              <a:gd name="connsiteY0" fmla="*/ 9525 h 4267882"/>
              <a:gd name="connsiteX1" fmla="*/ 9149876 w 9149876"/>
              <a:gd name="connsiteY1" fmla="*/ 0 h 4267882"/>
              <a:gd name="connsiteX2" fmla="*/ 9149876 w 9149876"/>
              <a:gd name="connsiteY2" fmla="*/ 0 h 4267882"/>
              <a:gd name="connsiteX3" fmla="*/ 9149876 w 9149876"/>
              <a:gd name="connsiteY3" fmla="*/ 3957608 h 4267882"/>
              <a:gd name="connsiteX4" fmla="*/ 1335658 w 9149876"/>
              <a:gd name="connsiteY4" fmla="*/ 3959604 h 4267882"/>
              <a:gd name="connsiteX5" fmla="*/ 1196501 w 9149876"/>
              <a:gd name="connsiteY5" fmla="*/ 4267882 h 4267882"/>
              <a:gd name="connsiteX6" fmla="*/ 2701 w 9149876"/>
              <a:gd name="connsiteY6" fmla="*/ 4264722 h 4267882"/>
              <a:gd name="connsiteX7" fmla="*/ 5876 w 9149876"/>
              <a:gd name="connsiteY7" fmla="*/ 708568 h 4267882"/>
              <a:gd name="connsiteX8" fmla="*/ 69 w 9149876"/>
              <a:gd name="connsiteY8" fmla="*/ 9525 h 4267882"/>
              <a:gd name="connsiteX0" fmla="*/ 69 w 9149876"/>
              <a:gd name="connsiteY0" fmla="*/ 9525 h 4267882"/>
              <a:gd name="connsiteX1" fmla="*/ 9149876 w 9149876"/>
              <a:gd name="connsiteY1" fmla="*/ 0 h 4267882"/>
              <a:gd name="connsiteX2" fmla="*/ 9149876 w 9149876"/>
              <a:gd name="connsiteY2" fmla="*/ 0 h 4267882"/>
              <a:gd name="connsiteX3" fmla="*/ 9149876 w 9149876"/>
              <a:gd name="connsiteY3" fmla="*/ 3957608 h 4267882"/>
              <a:gd name="connsiteX4" fmla="*/ 1338039 w 9149876"/>
              <a:gd name="connsiteY4" fmla="*/ 3969276 h 4267882"/>
              <a:gd name="connsiteX5" fmla="*/ 1196501 w 9149876"/>
              <a:gd name="connsiteY5" fmla="*/ 4267882 h 4267882"/>
              <a:gd name="connsiteX6" fmla="*/ 2701 w 9149876"/>
              <a:gd name="connsiteY6" fmla="*/ 4264722 h 4267882"/>
              <a:gd name="connsiteX7" fmla="*/ 5876 w 9149876"/>
              <a:gd name="connsiteY7" fmla="*/ 708568 h 4267882"/>
              <a:gd name="connsiteX8" fmla="*/ 69 w 9149876"/>
              <a:gd name="connsiteY8" fmla="*/ 9525 h 4267882"/>
              <a:gd name="connsiteX0" fmla="*/ 69 w 9149876"/>
              <a:gd name="connsiteY0" fmla="*/ 9525 h 4267882"/>
              <a:gd name="connsiteX1" fmla="*/ 9149876 w 9149876"/>
              <a:gd name="connsiteY1" fmla="*/ 0 h 4267882"/>
              <a:gd name="connsiteX2" fmla="*/ 9149876 w 9149876"/>
              <a:gd name="connsiteY2" fmla="*/ 0 h 4267882"/>
              <a:gd name="connsiteX3" fmla="*/ 9149876 w 9149876"/>
              <a:gd name="connsiteY3" fmla="*/ 3957608 h 4267882"/>
              <a:gd name="connsiteX4" fmla="*/ 1338039 w 9149876"/>
              <a:gd name="connsiteY4" fmla="*/ 3954857 h 4267882"/>
              <a:gd name="connsiteX5" fmla="*/ 1196501 w 9149876"/>
              <a:gd name="connsiteY5" fmla="*/ 4267882 h 4267882"/>
              <a:gd name="connsiteX6" fmla="*/ 2701 w 9149876"/>
              <a:gd name="connsiteY6" fmla="*/ 4264722 h 4267882"/>
              <a:gd name="connsiteX7" fmla="*/ 5876 w 9149876"/>
              <a:gd name="connsiteY7" fmla="*/ 708568 h 4267882"/>
              <a:gd name="connsiteX8" fmla="*/ 69 w 9149876"/>
              <a:gd name="connsiteY8" fmla="*/ 9525 h 4267882"/>
              <a:gd name="connsiteX0" fmla="*/ 69 w 9149876"/>
              <a:gd name="connsiteY0" fmla="*/ 9525 h 4267882"/>
              <a:gd name="connsiteX1" fmla="*/ 9149876 w 9149876"/>
              <a:gd name="connsiteY1" fmla="*/ 0 h 4267882"/>
              <a:gd name="connsiteX2" fmla="*/ 9149876 w 9149876"/>
              <a:gd name="connsiteY2" fmla="*/ 0 h 4267882"/>
              <a:gd name="connsiteX3" fmla="*/ 9149876 w 9149876"/>
              <a:gd name="connsiteY3" fmla="*/ 3957608 h 4267882"/>
              <a:gd name="connsiteX4" fmla="*/ 1338039 w 9149876"/>
              <a:gd name="connsiteY4" fmla="*/ 3954857 h 4267882"/>
              <a:gd name="connsiteX5" fmla="*/ 1196501 w 9149876"/>
              <a:gd name="connsiteY5" fmla="*/ 4267882 h 4267882"/>
              <a:gd name="connsiteX6" fmla="*/ 2701 w 9149876"/>
              <a:gd name="connsiteY6" fmla="*/ 4264722 h 4267882"/>
              <a:gd name="connsiteX7" fmla="*/ 5876 w 9149876"/>
              <a:gd name="connsiteY7" fmla="*/ 708568 h 4267882"/>
              <a:gd name="connsiteX8" fmla="*/ 69 w 9149876"/>
              <a:gd name="connsiteY8" fmla="*/ 9525 h 4267882"/>
              <a:gd name="connsiteX0" fmla="*/ 69 w 9149876"/>
              <a:gd name="connsiteY0" fmla="*/ 9525 h 4267882"/>
              <a:gd name="connsiteX1" fmla="*/ 9149876 w 9149876"/>
              <a:gd name="connsiteY1" fmla="*/ 0 h 4267882"/>
              <a:gd name="connsiteX2" fmla="*/ 9149876 w 9149876"/>
              <a:gd name="connsiteY2" fmla="*/ 0 h 4267882"/>
              <a:gd name="connsiteX3" fmla="*/ 9149876 w 9149876"/>
              <a:gd name="connsiteY3" fmla="*/ 3957608 h 4267882"/>
              <a:gd name="connsiteX4" fmla="*/ 1338039 w 9149876"/>
              <a:gd name="connsiteY4" fmla="*/ 3954857 h 4267882"/>
              <a:gd name="connsiteX5" fmla="*/ 1196501 w 9149876"/>
              <a:gd name="connsiteY5" fmla="*/ 4267882 h 4267882"/>
              <a:gd name="connsiteX6" fmla="*/ 2701 w 9149876"/>
              <a:gd name="connsiteY6" fmla="*/ 4264722 h 4267882"/>
              <a:gd name="connsiteX7" fmla="*/ 5876 w 9149876"/>
              <a:gd name="connsiteY7" fmla="*/ 708568 h 4267882"/>
              <a:gd name="connsiteX8" fmla="*/ 69 w 9149876"/>
              <a:gd name="connsiteY8" fmla="*/ 9525 h 4267882"/>
              <a:gd name="connsiteX0" fmla="*/ 69 w 9149876"/>
              <a:gd name="connsiteY0" fmla="*/ 9525 h 4267882"/>
              <a:gd name="connsiteX1" fmla="*/ 9149876 w 9149876"/>
              <a:gd name="connsiteY1" fmla="*/ 0 h 4267882"/>
              <a:gd name="connsiteX2" fmla="*/ 9149876 w 9149876"/>
              <a:gd name="connsiteY2" fmla="*/ 0 h 4267882"/>
              <a:gd name="connsiteX3" fmla="*/ 9149876 w 9149876"/>
              <a:gd name="connsiteY3" fmla="*/ 3957608 h 4267882"/>
              <a:gd name="connsiteX4" fmla="*/ 1338039 w 9149876"/>
              <a:gd name="connsiteY4" fmla="*/ 3954857 h 4267882"/>
              <a:gd name="connsiteX5" fmla="*/ 1196501 w 9149876"/>
              <a:gd name="connsiteY5" fmla="*/ 4267882 h 4267882"/>
              <a:gd name="connsiteX6" fmla="*/ 2701 w 9149876"/>
              <a:gd name="connsiteY6" fmla="*/ 4264722 h 4267882"/>
              <a:gd name="connsiteX7" fmla="*/ 5876 w 9149876"/>
              <a:gd name="connsiteY7" fmla="*/ 708568 h 4267882"/>
              <a:gd name="connsiteX8" fmla="*/ 69 w 9149876"/>
              <a:gd name="connsiteY8" fmla="*/ 9525 h 4267882"/>
              <a:gd name="connsiteX0" fmla="*/ 69 w 9154641"/>
              <a:gd name="connsiteY0" fmla="*/ 9525 h 4267882"/>
              <a:gd name="connsiteX1" fmla="*/ 9149876 w 9154641"/>
              <a:gd name="connsiteY1" fmla="*/ 0 h 4267882"/>
              <a:gd name="connsiteX2" fmla="*/ 9149876 w 9154641"/>
              <a:gd name="connsiteY2" fmla="*/ 0 h 4267882"/>
              <a:gd name="connsiteX3" fmla="*/ 9154641 w 9154641"/>
              <a:gd name="connsiteY3" fmla="*/ 3952802 h 4267882"/>
              <a:gd name="connsiteX4" fmla="*/ 1338039 w 9154641"/>
              <a:gd name="connsiteY4" fmla="*/ 3954857 h 4267882"/>
              <a:gd name="connsiteX5" fmla="*/ 1196501 w 9154641"/>
              <a:gd name="connsiteY5" fmla="*/ 4267882 h 4267882"/>
              <a:gd name="connsiteX6" fmla="*/ 2701 w 9154641"/>
              <a:gd name="connsiteY6" fmla="*/ 4264722 h 4267882"/>
              <a:gd name="connsiteX7" fmla="*/ 5876 w 9154641"/>
              <a:gd name="connsiteY7" fmla="*/ 708568 h 4267882"/>
              <a:gd name="connsiteX8" fmla="*/ 69 w 9154641"/>
              <a:gd name="connsiteY8" fmla="*/ 9525 h 4267882"/>
              <a:gd name="connsiteX0" fmla="*/ 69 w 9154641"/>
              <a:gd name="connsiteY0" fmla="*/ 0 h 4277584"/>
              <a:gd name="connsiteX1" fmla="*/ 9149876 w 9154641"/>
              <a:gd name="connsiteY1" fmla="*/ 9702 h 4277584"/>
              <a:gd name="connsiteX2" fmla="*/ 9149876 w 9154641"/>
              <a:gd name="connsiteY2" fmla="*/ 9702 h 4277584"/>
              <a:gd name="connsiteX3" fmla="*/ 9154641 w 9154641"/>
              <a:gd name="connsiteY3" fmla="*/ 3962504 h 4277584"/>
              <a:gd name="connsiteX4" fmla="*/ 1338039 w 9154641"/>
              <a:gd name="connsiteY4" fmla="*/ 3964559 h 4277584"/>
              <a:gd name="connsiteX5" fmla="*/ 1196501 w 9154641"/>
              <a:gd name="connsiteY5" fmla="*/ 4277584 h 4277584"/>
              <a:gd name="connsiteX6" fmla="*/ 2701 w 9154641"/>
              <a:gd name="connsiteY6" fmla="*/ 4274424 h 4277584"/>
              <a:gd name="connsiteX7" fmla="*/ 5876 w 9154641"/>
              <a:gd name="connsiteY7" fmla="*/ 718270 h 4277584"/>
              <a:gd name="connsiteX8" fmla="*/ 69 w 9154641"/>
              <a:gd name="connsiteY8" fmla="*/ 0 h 4277584"/>
              <a:gd name="connsiteX0" fmla="*/ 69 w 9154641"/>
              <a:gd name="connsiteY0" fmla="*/ 0 h 4277584"/>
              <a:gd name="connsiteX1" fmla="*/ 9149876 w 9154641"/>
              <a:gd name="connsiteY1" fmla="*/ 9702 h 4277584"/>
              <a:gd name="connsiteX2" fmla="*/ 9149876 w 9154641"/>
              <a:gd name="connsiteY2" fmla="*/ 89 h 4277584"/>
              <a:gd name="connsiteX3" fmla="*/ 9154641 w 9154641"/>
              <a:gd name="connsiteY3" fmla="*/ 3962504 h 4277584"/>
              <a:gd name="connsiteX4" fmla="*/ 1338039 w 9154641"/>
              <a:gd name="connsiteY4" fmla="*/ 3964559 h 4277584"/>
              <a:gd name="connsiteX5" fmla="*/ 1196501 w 9154641"/>
              <a:gd name="connsiteY5" fmla="*/ 4277584 h 4277584"/>
              <a:gd name="connsiteX6" fmla="*/ 2701 w 9154641"/>
              <a:gd name="connsiteY6" fmla="*/ 4274424 h 4277584"/>
              <a:gd name="connsiteX7" fmla="*/ 5876 w 9154641"/>
              <a:gd name="connsiteY7" fmla="*/ 718270 h 4277584"/>
              <a:gd name="connsiteX8" fmla="*/ 69 w 9154641"/>
              <a:gd name="connsiteY8" fmla="*/ 0 h 4277584"/>
              <a:gd name="connsiteX0" fmla="*/ 69 w 9154641"/>
              <a:gd name="connsiteY0" fmla="*/ 0 h 4277584"/>
              <a:gd name="connsiteX1" fmla="*/ 9149876 w 9154641"/>
              <a:gd name="connsiteY1" fmla="*/ 9702 h 4277584"/>
              <a:gd name="connsiteX2" fmla="*/ 9149876 w 9154641"/>
              <a:gd name="connsiteY2" fmla="*/ 89 h 4277584"/>
              <a:gd name="connsiteX3" fmla="*/ 9154641 w 9154641"/>
              <a:gd name="connsiteY3" fmla="*/ 3962504 h 4277584"/>
              <a:gd name="connsiteX4" fmla="*/ 1338039 w 9154641"/>
              <a:gd name="connsiteY4" fmla="*/ 3964559 h 4277584"/>
              <a:gd name="connsiteX5" fmla="*/ 1196501 w 9154641"/>
              <a:gd name="connsiteY5" fmla="*/ 4277584 h 4277584"/>
              <a:gd name="connsiteX6" fmla="*/ 2701 w 9154641"/>
              <a:gd name="connsiteY6" fmla="*/ 4274424 h 4277584"/>
              <a:gd name="connsiteX7" fmla="*/ 5876 w 9154641"/>
              <a:gd name="connsiteY7" fmla="*/ 718270 h 4277584"/>
              <a:gd name="connsiteX8" fmla="*/ 69 w 9154641"/>
              <a:gd name="connsiteY8" fmla="*/ 0 h 4277584"/>
              <a:gd name="connsiteX0" fmla="*/ 69 w 9154641"/>
              <a:gd name="connsiteY0" fmla="*/ 0 h 4277584"/>
              <a:gd name="connsiteX1" fmla="*/ 9149876 w 9154641"/>
              <a:gd name="connsiteY1" fmla="*/ 9702 h 4277584"/>
              <a:gd name="connsiteX2" fmla="*/ 9149876 w 9154641"/>
              <a:gd name="connsiteY2" fmla="*/ 89 h 4277584"/>
              <a:gd name="connsiteX3" fmla="*/ 9154641 w 9154641"/>
              <a:gd name="connsiteY3" fmla="*/ 3962504 h 4277584"/>
              <a:gd name="connsiteX4" fmla="*/ 1350697 w 9154641"/>
              <a:gd name="connsiteY4" fmla="*/ 3951741 h 4277584"/>
              <a:gd name="connsiteX5" fmla="*/ 1196501 w 9154641"/>
              <a:gd name="connsiteY5" fmla="*/ 4277584 h 4277584"/>
              <a:gd name="connsiteX6" fmla="*/ 2701 w 9154641"/>
              <a:gd name="connsiteY6" fmla="*/ 4274424 h 4277584"/>
              <a:gd name="connsiteX7" fmla="*/ 5876 w 9154641"/>
              <a:gd name="connsiteY7" fmla="*/ 718270 h 4277584"/>
              <a:gd name="connsiteX8" fmla="*/ 69 w 9154641"/>
              <a:gd name="connsiteY8" fmla="*/ 0 h 4277584"/>
              <a:gd name="connsiteX0" fmla="*/ 69 w 9154641"/>
              <a:gd name="connsiteY0" fmla="*/ 0 h 4277584"/>
              <a:gd name="connsiteX1" fmla="*/ 9149876 w 9154641"/>
              <a:gd name="connsiteY1" fmla="*/ 9702 h 4277584"/>
              <a:gd name="connsiteX2" fmla="*/ 9149876 w 9154641"/>
              <a:gd name="connsiteY2" fmla="*/ 89 h 4277584"/>
              <a:gd name="connsiteX3" fmla="*/ 9154641 w 9154641"/>
              <a:gd name="connsiteY3" fmla="*/ 3962504 h 4277584"/>
              <a:gd name="connsiteX4" fmla="*/ 1350697 w 9154641"/>
              <a:gd name="connsiteY4" fmla="*/ 3951741 h 4277584"/>
              <a:gd name="connsiteX5" fmla="*/ 1196501 w 9154641"/>
              <a:gd name="connsiteY5" fmla="*/ 4277584 h 4277584"/>
              <a:gd name="connsiteX6" fmla="*/ 2701 w 9154641"/>
              <a:gd name="connsiteY6" fmla="*/ 4274424 h 4277584"/>
              <a:gd name="connsiteX7" fmla="*/ 5876 w 9154641"/>
              <a:gd name="connsiteY7" fmla="*/ 718270 h 4277584"/>
              <a:gd name="connsiteX8" fmla="*/ 69 w 9154641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52890 h 4277584"/>
              <a:gd name="connsiteX4" fmla="*/ 1350697 w 9150032"/>
              <a:gd name="connsiteY4" fmla="*/ 3951741 h 4277584"/>
              <a:gd name="connsiteX5" fmla="*/ 119650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52890 h 4277584"/>
              <a:gd name="connsiteX4" fmla="*/ 1350697 w 9150032"/>
              <a:gd name="connsiteY4" fmla="*/ 3958184 h 4277584"/>
              <a:gd name="connsiteX5" fmla="*/ 119650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52890 h 4277584"/>
              <a:gd name="connsiteX4" fmla="*/ 1350697 w 9150032"/>
              <a:gd name="connsiteY4" fmla="*/ 3958184 h 4277584"/>
              <a:gd name="connsiteX5" fmla="*/ 119650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50697 w 9150032"/>
              <a:gd name="connsiteY4" fmla="*/ 3958184 h 4277584"/>
              <a:gd name="connsiteX5" fmla="*/ 119650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50697 w 9150032"/>
              <a:gd name="connsiteY4" fmla="*/ 3958184 h 4277584"/>
              <a:gd name="connsiteX5" fmla="*/ 119650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50697 w 9150032"/>
              <a:gd name="connsiteY4" fmla="*/ 3958184 h 4277584"/>
              <a:gd name="connsiteX5" fmla="*/ 119650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50697 w 9150032"/>
              <a:gd name="connsiteY4" fmla="*/ 3958184 h 4277584"/>
              <a:gd name="connsiteX5" fmla="*/ 119650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50697 w 9150032"/>
              <a:gd name="connsiteY4" fmla="*/ 3958184 h 4277584"/>
              <a:gd name="connsiteX5" fmla="*/ 119650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50697 w 9150032"/>
              <a:gd name="connsiteY4" fmla="*/ 3958184 h 4277584"/>
              <a:gd name="connsiteX5" fmla="*/ 119650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50697 w 9150032"/>
              <a:gd name="connsiteY4" fmla="*/ 3958184 h 4277584"/>
              <a:gd name="connsiteX5" fmla="*/ 119650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50697 w 9150032"/>
              <a:gd name="connsiteY4" fmla="*/ 3960600 h 4277584"/>
              <a:gd name="connsiteX5" fmla="*/ 119650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41204 w 9150032"/>
              <a:gd name="connsiteY4" fmla="*/ 3965431 h 4277584"/>
              <a:gd name="connsiteX5" fmla="*/ 119650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41204 w 9150032"/>
              <a:gd name="connsiteY4" fmla="*/ 3967847 h 4277584"/>
              <a:gd name="connsiteX5" fmla="*/ 119650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50697 w 9150032"/>
              <a:gd name="connsiteY4" fmla="*/ 3963015 h 4277584"/>
              <a:gd name="connsiteX5" fmla="*/ 119650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50697 w 9150032"/>
              <a:gd name="connsiteY4" fmla="*/ 3965431 h 4277584"/>
              <a:gd name="connsiteX5" fmla="*/ 119650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50697 w 9150032"/>
              <a:gd name="connsiteY4" fmla="*/ 3963015 h 4277584"/>
              <a:gd name="connsiteX5" fmla="*/ 119650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50697 w 9150032"/>
              <a:gd name="connsiteY4" fmla="*/ 3963015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50697 w 9150032"/>
              <a:gd name="connsiteY4" fmla="*/ 3963015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50697 w 9150032"/>
              <a:gd name="connsiteY4" fmla="*/ 3963015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5069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5069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5069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5069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5069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5069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5069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5069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4357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4357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4357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4357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4357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4357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3645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3645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3645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3645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3645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26964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26964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26964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19844 w 9150032"/>
              <a:gd name="connsiteY4" fmla="*/ 3967847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26965 w 9150032"/>
              <a:gd name="connsiteY4" fmla="*/ 3960599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5168"/>
              <a:gd name="connsiteX1" fmla="*/ 9149876 w 9150032"/>
              <a:gd name="connsiteY1" fmla="*/ 9702 h 4275168"/>
              <a:gd name="connsiteX2" fmla="*/ 9149876 w 9150032"/>
              <a:gd name="connsiteY2" fmla="*/ 89 h 4275168"/>
              <a:gd name="connsiteX3" fmla="*/ 9141983 w 9150032"/>
              <a:gd name="connsiteY3" fmla="*/ 3960138 h 4275168"/>
              <a:gd name="connsiteX4" fmla="*/ 1326965 w 9150032"/>
              <a:gd name="connsiteY4" fmla="*/ 3960599 h 4275168"/>
              <a:gd name="connsiteX5" fmla="*/ 1210741 w 9150032"/>
              <a:gd name="connsiteY5" fmla="*/ 4275168 h 4275168"/>
              <a:gd name="connsiteX6" fmla="*/ 2701 w 9150032"/>
              <a:gd name="connsiteY6" fmla="*/ 4274424 h 4275168"/>
              <a:gd name="connsiteX7" fmla="*/ 5876 w 9150032"/>
              <a:gd name="connsiteY7" fmla="*/ 718270 h 4275168"/>
              <a:gd name="connsiteX8" fmla="*/ 69 w 9150032"/>
              <a:gd name="connsiteY8" fmla="*/ 0 h 4275168"/>
              <a:gd name="connsiteX0" fmla="*/ 69 w 9150032"/>
              <a:gd name="connsiteY0" fmla="*/ 0 h 4275168"/>
              <a:gd name="connsiteX1" fmla="*/ 9149876 w 9150032"/>
              <a:gd name="connsiteY1" fmla="*/ 9702 h 4275168"/>
              <a:gd name="connsiteX2" fmla="*/ 9149876 w 9150032"/>
              <a:gd name="connsiteY2" fmla="*/ 89 h 4275168"/>
              <a:gd name="connsiteX3" fmla="*/ 9141983 w 9150032"/>
              <a:gd name="connsiteY3" fmla="*/ 3960138 h 4275168"/>
              <a:gd name="connsiteX4" fmla="*/ 1326965 w 9150032"/>
              <a:gd name="connsiteY4" fmla="*/ 3960599 h 4275168"/>
              <a:gd name="connsiteX5" fmla="*/ 1210741 w 9150032"/>
              <a:gd name="connsiteY5" fmla="*/ 4275168 h 4275168"/>
              <a:gd name="connsiteX6" fmla="*/ 2701 w 9150032"/>
              <a:gd name="connsiteY6" fmla="*/ 4274424 h 4275168"/>
              <a:gd name="connsiteX7" fmla="*/ 5876 w 9150032"/>
              <a:gd name="connsiteY7" fmla="*/ 718270 h 4275168"/>
              <a:gd name="connsiteX8" fmla="*/ 69 w 9150032"/>
              <a:gd name="connsiteY8" fmla="*/ 0 h 4275168"/>
              <a:gd name="connsiteX0" fmla="*/ 69 w 9150032"/>
              <a:gd name="connsiteY0" fmla="*/ 0 h 4275168"/>
              <a:gd name="connsiteX1" fmla="*/ 9149876 w 9150032"/>
              <a:gd name="connsiteY1" fmla="*/ 9702 h 4275168"/>
              <a:gd name="connsiteX2" fmla="*/ 9149876 w 9150032"/>
              <a:gd name="connsiteY2" fmla="*/ 89 h 4275168"/>
              <a:gd name="connsiteX3" fmla="*/ 9141983 w 9150032"/>
              <a:gd name="connsiteY3" fmla="*/ 3960138 h 4275168"/>
              <a:gd name="connsiteX4" fmla="*/ 1326965 w 9150032"/>
              <a:gd name="connsiteY4" fmla="*/ 3960599 h 4275168"/>
              <a:gd name="connsiteX5" fmla="*/ 1210741 w 9150032"/>
              <a:gd name="connsiteY5" fmla="*/ 4275168 h 4275168"/>
              <a:gd name="connsiteX6" fmla="*/ 2701 w 9150032"/>
              <a:gd name="connsiteY6" fmla="*/ 4274424 h 4275168"/>
              <a:gd name="connsiteX7" fmla="*/ 5876 w 9150032"/>
              <a:gd name="connsiteY7" fmla="*/ 718270 h 4275168"/>
              <a:gd name="connsiteX8" fmla="*/ 69 w 9150032"/>
              <a:gd name="connsiteY8" fmla="*/ 0 h 4275168"/>
              <a:gd name="connsiteX0" fmla="*/ 69 w 9150032"/>
              <a:gd name="connsiteY0" fmla="*/ 0 h 4275168"/>
              <a:gd name="connsiteX1" fmla="*/ 9149876 w 9150032"/>
              <a:gd name="connsiteY1" fmla="*/ 9702 h 4275168"/>
              <a:gd name="connsiteX2" fmla="*/ 9149876 w 9150032"/>
              <a:gd name="connsiteY2" fmla="*/ 89 h 4275168"/>
              <a:gd name="connsiteX3" fmla="*/ 9141983 w 9150032"/>
              <a:gd name="connsiteY3" fmla="*/ 3960138 h 4275168"/>
              <a:gd name="connsiteX4" fmla="*/ 1326965 w 9150032"/>
              <a:gd name="connsiteY4" fmla="*/ 3960599 h 4275168"/>
              <a:gd name="connsiteX5" fmla="*/ 1210741 w 9150032"/>
              <a:gd name="connsiteY5" fmla="*/ 4275168 h 4275168"/>
              <a:gd name="connsiteX6" fmla="*/ 2701 w 9150032"/>
              <a:gd name="connsiteY6" fmla="*/ 4274424 h 4275168"/>
              <a:gd name="connsiteX7" fmla="*/ 5876 w 9150032"/>
              <a:gd name="connsiteY7" fmla="*/ 718270 h 4275168"/>
              <a:gd name="connsiteX8" fmla="*/ 69 w 9150032"/>
              <a:gd name="connsiteY8" fmla="*/ 0 h 4275168"/>
              <a:gd name="connsiteX0" fmla="*/ 69 w 9150032"/>
              <a:gd name="connsiteY0" fmla="*/ 0 h 4275168"/>
              <a:gd name="connsiteX1" fmla="*/ 9149876 w 9150032"/>
              <a:gd name="connsiteY1" fmla="*/ 9702 h 4275168"/>
              <a:gd name="connsiteX2" fmla="*/ 9149876 w 9150032"/>
              <a:gd name="connsiteY2" fmla="*/ 89 h 4275168"/>
              <a:gd name="connsiteX3" fmla="*/ 9141983 w 9150032"/>
              <a:gd name="connsiteY3" fmla="*/ 3960138 h 4275168"/>
              <a:gd name="connsiteX4" fmla="*/ 1326965 w 9150032"/>
              <a:gd name="connsiteY4" fmla="*/ 3960599 h 4275168"/>
              <a:gd name="connsiteX5" fmla="*/ 1210741 w 9150032"/>
              <a:gd name="connsiteY5" fmla="*/ 4275168 h 4275168"/>
              <a:gd name="connsiteX6" fmla="*/ 2701 w 9150032"/>
              <a:gd name="connsiteY6" fmla="*/ 4274424 h 4275168"/>
              <a:gd name="connsiteX7" fmla="*/ 5876 w 9150032"/>
              <a:gd name="connsiteY7" fmla="*/ 718270 h 4275168"/>
              <a:gd name="connsiteX8" fmla="*/ 69 w 9150032"/>
              <a:gd name="connsiteY8" fmla="*/ 0 h 4275168"/>
              <a:gd name="connsiteX0" fmla="*/ 69 w 9150032"/>
              <a:gd name="connsiteY0" fmla="*/ 0 h 4275168"/>
              <a:gd name="connsiteX1" fmla="*/ 9149876 w 9150032"/>
              <a:gd name="connsiteY1" fmla="*/ 9702 h 4275168"/>
              <a:gd name="connsiteX2" fmla="*/ 9149876 w 9150032"/>
              <a:gd name="connsiteY2" fmla="*/ 89 h 4275168"/>
              <a:gd name="connsiteX3" fmla="*/ 9141983 w 9150032"/>
              <a:gd name="connsiteY3" fmla="*/ 3960138 h 4275168"/>
              <a:gd name="connsiteX4" fmla="*/ 1326965 w 9150032"/>
              <a:gd name="connsiteY4" fmla="*/ 3960599 h 4275168"/>
              <a:gd name="connsiteX5" fmla="*/ 1210741 w 9150032"/>
              <a:gd name="connsiteY5" fmla="*/ 4275168 h 4275168"/>
              <a:gd name="connsiteX6" fmla="*/ 2701 w 9150032"/>
              <a:gd name="connsiteY6" fmla="*/ 4274424 h 4275168"/>
              <a:gd name="connsiteX7" fmla="*/ 5876 w 9150032"/>
              <a:gd name="connsiteY7" fmla="*/ 718270 h 4275168"/>
              <a:gd name="connsiteX8" fmla="*/ 69 w 9150032"/>
              <a:gd name="connsiteY8" fmla="*/ 0 h 4275168"/>
              <a:gd name="connsiteX0" fmla="*/ 69 w 9150032"/>
              <a:gd name="connsiteY0" fmla="*/ 0 h 4275168"/>
              <a:gd name="connsiteX1" fmla="*/ 9149876 w 9150032"/>
              <a:gd name="connsiteY1" fmla="*/ 9702 h 4275168"/>
              <a:gd name="connsiteX2" fmla="*/ 9149876 w 9150032"/>
              <a:gd name="connsiteY2" fmla="*/ 89 h 4275168"/>
              <a:gd name="connsiteX3" fmla="*/ 9141983 w 9150032"/>
              <a:gd name="connsiteY3" fmla="*/ 3960138 h 4275168"/>
              <a:gd name="connsiteX4" fmla="*/ 1326965 w 9150032"/>
              <a:gd name="connsiteY4" fmla="*/ 3960599 h 4275168"/>
              <a:gd name="connsiteX5" fmla="*/ 1210741 w 9150032"/>
              <a:gd name="connsiteY5" fmla="*/ 4275168 h 4275168"/>
              <a:gd name="connsiteX6" fmla="*/ 2701 w 9150032"/>
              <a:gd name="connsiteY6" fmla="*/ 4274424 h 4275168"/>
              <a:gd name="connsiteX7" fmla="*/ 5876 w 9150032"/>
              <a:gd name="connsiteY7" fmla="*/ 718270 h 4275168"/>
              <a:gd name="connsiteX8" fmla="*/ 69 w 9150032"/>
              <a:gd name="connsiteY8" fmla="*/ 0 h 4275168"/>
              <a:gd name="connsiteX0" fmla="*/ 69 w 9150032"/>
              <a:gd name="connsiteY0" fmla="*/ 0 h 4275168"/>
              <a:gd name="connsiteX1" fmla="*/ 9149876 w 9150032"/>
              <a:gd name="connsiteY1" fmla="*/ 9702 h 4275168"/>
              <a:gd name="connsiteX2" fmla="*/ 9149876 w 9150032"/>
              <a:gd name="connsiteY2" fmla="*/ 89 h 4275168"/>
              <a:gd name="connsiteX3" fmla="*/ 9141983 w 9150032"/>
              <a:gd name="connsiteY3" fmla="*/ 3960138 h 4275168"/>
              <a:gd name="connsiteX4" fmla="*/ 1326965 w 9150032"/>
              <a:gd name="connsiteY4" fmla="*/ 3960599 h 4275168"/>
              <a:gd name="connsiteX5" fmla="*/ 1213115 w 9150032"/>
              <a:gd name="connsiteY5" fmla="*/ 4275168 h 4275168"/>
              <a:gd name="connsiteX6" fmla="*/ 2701 w 9150032"/>
              <a:gd name="connsiteY6" fmla="*/ 4274424 h 4275168"/>
              <a:gd name="connsiteX7" fmla="*/ 5876 w 9150032"/>
              <a:gd name="connsiteY7" fmla="*/ 718270 h 4275168"/>
              <a:gd name="connsiteX8" fmla="*/ 69 w 9150032"/>
              <a:gd name="connsiteY8" fmla="*/ 0 h 4275168"/>
              <a:gd name="connsiteX0" fmla="*/ 69 w 9150032"/>
              <a:gd name="connsiteY0" fmla="*/ 0 h 4279257"/>
              <a:gd name="connsiteX1" fmla="*/ 9149876 w 9150032"/>
              <a:gd name="connsiteY1" fmla="*/ 9702 h 4279257"/>
              <a:gd name="connsiteX2" fmla="*/ 9149876 w 9150032"/>
              <a:gd name="connsiteY2" fmla="*/ 89 h 4279257"/>
              <a:gd name="connsiteX3" fmla="*/ 9141983 w 9150032"/>
              <a:gd name="connsiteY3" fmla="*/ 3960138 h 4279257"/>
              <a:gd name="connsiteX4" fmla="*/ 1326965 w 9150032"/>
              <a:gd name="connsiteY4" fmla="*/ 3960599 h 4279257"/>
              <a:gd name="connsiteX5" fmla="*/ 1213115 w 9150032"/>
              <a:gd name="connsiteY5" fmla="*/ 4275168 h 4279257"/>
              <a:gd name="connsiteX6" fmla="*/ 2701 w 9150032"/>
              <a:gd name="connsiteY6" fmla="*/ 4279257 h 4279257"/>
              <a:gd name="connsiteX7" fmla="*/ 5876 w 9150032"/>
              <a:gd name="connsiteY7" fmla="*/ 718270 h 4279257"/>
              <a:gd name="connsiteX8" fmla="*/ 69 w 9150032"/>
              <a:gd name="connsiteY8" fmla="*/ 0 h 4279257"/>
              <a:gd name="connsiteX0" fmla="*/ 69 w 9150032"/>
              <a:gd name="connsiteY0" fmla="*/ 0 h 4282416"/>
              <a:gd name="connsiteX1" fmla="*/ 9149876 w 9150032"/>
              <a:gd name="connsiteY1" fmla="*/ 9702 h 4282416"/>
              <a:gd name="connsiteX2" fmla="*/ 9149876 w 9150032"/>
              <a:gd name="connsiteY2" fmla="*/ 89 h 4282416"/>
              <a:gd name="connsiteX3" fmla="*/ 9141983 w 9150032"/>
              <a:gd name="connsiteY3" fmla="*/ 3960138 h 4282416"/>
              <a:gd name="connsiteX4" fmla="*/ 1326965 w 9150032"/>
              <a:gd name="connsiteY4" fmla="*/ 3960599 h 4282416"/>
              <a:gd name="connsiteX5" fmla="*/ 1210742 w 9150032"/>
              <a:gd name="connsiteY5" fmla="*/ 4282416 h 4282416"/>
              <a:gd name="connsiteX6" fmla="*/ 2701 w 9150032"/>
              <a:gd name="connsiteY6" fmla="*/ 4279257 h 4282416"/>
              <a:gd name="connsiteX7" fmla="*/ 5876 w 9150032"/>
              <a:gd name="connsiteY7" fmla="*/ 718270 h 4282416"/>
              <a:gd name="connsiteX8" fmla="*/ 69 w 9150032"/>
              <a:gd name="connsiteY8" fmla="*/ 0 h 4282416"/>
              <a:gd name="connsiteX0" fmla="*/ 69 w 9150032"/>
              <a:gd name="connsiteY0" fmla="*/ 0 h 4282416"/>
              <a:gd name="connsiteX1" fmla="*/ 9149876 w 9150032"/>
              <a:gd name="connsiteY1" fmla="*/ 9702 h 4282416"/>
              <a:gd name="connsiteX2" fmla="*/ 9149876 w 9150032"/>
              <a:gd name="connsiteY2" fmla="*/ 89 h 4282416"/>
              <a:gd name="connsiteX3" fmla="*/ 9141983 w 9150032"/>
              <a:gd name="connsiteY3" fmla="*/ 3960138 h 4282416"/>
              <a:gd name="connsiteX4" fmla="*/ 1326965 w 9150032"/>
              <a:gd name="connsiteY4" fmla="*/ 3960599 h 4282416"/>
              <a:gd name="connsiteX5" fmla="*/ 1210742 w 9150032"/>
              <a:gd name="connsiteY5" fmla="*/ 4282416 h 4282416"/>
              <a:gd name="connsiteX6" fmla="*/ 2701 w 9150032"/>
              <a:gd name="connsiteY6" fmla="*/ 4279257 h 4282416"/>
              <a:gd name="connsiteX7" fmla="*/ 5876 w 9150032"/>
              <a:gd name="connsiteY7" fmla="*/ 718270 h 4282416"/>
              <a:gd name="connsiteX8" fmla="*/ 69 w 9150032"/>
              <a:gd name="connsiteY8" fmla="*/ 0 h 4282416"/>
              <a:gd name="connsiteX0" fmla="*/ 69 w 9150032"/>
              <a:gd name="connsiteY0" fmla="*/ 0 h 4279257"/>
              <a:gd name="connsiteX1" fmla="*/ 9149876 w 9150032"/>
              <a:gd name="connsiteY1" fmla="*/ 9702 h 4279257"/>
              <a:gd name="connsiteX2" fmla="*/ 9149876 w 9150032"/>
              <a:gd name="connsiteY2" fmla="*/ 89 h 4279257"/>
              <a:gd name="connsiteX3" fmla="*/ 9141983 w 9150032"/>
              <a:gd name="connsiteY3" fmla="*/ 3960138 h 4279257"/>
              <a:gd name="connsiteX4" fmla="*/ 1326965 w 9150032"/>
              <a:gd name="connsiteY4" fmla="*/ 3960599 h 4279257"/>
              <a:gd name="connsiteX5" fmla="*/ 1210742 w 9150032"/>
              <a:gd name="connsiteY5" fmla="*/ 4277583 h 4279257"/>
              <a:gd name="connsiteX6" fmla="*/ 2701 w 9150032"/>
              <a:gd name="connsiteY6" fmla="*/ 4279257 h 4279257"/>
              <a:gd name="connsiteX7" fmla="*/ 5876 w 9150032"/>
              <a:gd name="connsiteY7" fmla="*/ 718270 h 4279257"/>
              <a:gd name="connsiteX8" fmla="*/ 69 w 9150032"/>
              <a:gd name="connsiteY8" fmla="*/ 0 h 4279257"/>
              <a:gd name="connsiteX0" fmla="*/ 69 w 9150032"/>
              <a:gd name="connsiteY0" fmla="*/ 0 h 4284831"/>
              <a:gd name="connsiteX1" fmla="*/ 9149876 w 9150032"/>
              <a:gd name="connsiteY1" fmla="*/ 9702 h 4284831"/>
              <a:gd name="connsiteX2" fmla="*/ 9149876 w 9150032"/>
              <a:gd name="connsiteY2" fmla="*/ 89 h 4284831"/>
              <a:gd name="connsiteX3" fmla="*/ 9141983 w 9150032"/>
              <a:gd name="connsiteY3" fmla="*/ 3960138 h 4284831"/>
              <a:gd name="connsiteX4" fmla="*/ 1326965 w 9150032"/>
              <a:gd name="connsiteY4" fmla="*/ 3960599 h 4284831"/>
              <a:gd name="connsiteX5" fmla="*/ 1210742 w 9150032"/>
              <a:gd name="connsiteY5" fmla="*/ 4284831 h 4284831"/>
              <a:gd name="connsiteX6" fmla="*/ 2701 w 9150032"/>
              <a:gd name="connsiteY6" fmla="*/ 4279257 h 4284831"/>
              <a:gd name="connsiteX7" fmla="*/ 5876 w 9150032"/>
              <a:gd name="connsiteY7" fmla="*/ 718270 h 4284831"/>
              <a:gd name="connsiteX8" fmla="*/ 69 w 9150032"/>
              <a:gd name="connsiteY8" fmla="*/ 0 h 4284831"/>
              <a:gd name="connsiteX0" fmla="*/ 69 w 9150032"/>
              <a:gd name="connsiteY0" fmla="*/ 0 h 4279257"/>
              <a:gd name="connsiteX1" fmla="*/ 9149876 w 9150032"/>
              <a:gd name="connsiteY1" fmla="*/ 9702 h 4279257"/>
              <a:gd name="connsiteX2" fmla="*/ 9149876 w 9150032"/>
              <a:gd name="connsiteY2" fmla="*/ 89 h 4279257"/>
              <a:gd name="connsiteX3" fmla="*/ 9141983 w 9150032"/>
              <a:gd name="connsiteY3" fmla="*/ 3960138 h 4279257"/>
              <a:gd name="connsiteX4" fmla="*/ 1326965 w 9150032"/>
              <a:gd name="connsiteY4" fmla="*/ 3960599 h 4279257"/>
              <a:gd name="connsiteX5" fmla="*/ 1210742 w 9150032"/>
              <a:gd name="connsiteY5" fmla="*/ 4277583 h 4279257"/>
              <a:gd name="connsiteX6" fmla="*/ 2701 w 9150032"/>
              <a:gd name="connsiteY6" fmla="*/ 4279257 h 4279257"/>
              <a:gd name="connsiteX7" fmla="*/ 5876 w 9150032"/>
              <a:gd name="connsiteY7" fmla="*/ 718270 h 4279257"/>
              <a:gd name="connsiteX8" fmla="*/ 69 w 9150032"/>
              <a:gd name="connsiteY8" fmla="*/ 0 h 4279257"/>
              <a:gd name="connsiteX0" fmla="*/ 69 w 9150032"/>
              <a:gd name="connsiteY0" fmla="*/ 0 h 4282416"/>
              <a:gd name="connsiteX1" fmla="*/ 9149876 w 9150032"/>
              <a:gd name="connsiteY1" fmla="*/ 9702 h 4282416"/>
              <a:gd name="connsiteX2" fmla="*/ 9149876 w 9150032"/>
              <a:gd name="connsiteY2" fmla="*/ 89 h 4282416"/>
              <a:gd name="connsiteX3" fmla="*/ 9141983 w 9150032"/>
              <a:gd name="connsiteY3" fmla="*/ 3960138 h 4282416"/>
              <a:gd name="connsiteX4" fmla="*/ 1326965 w 9150032"/>
              <a:gd name="connsiteY4" fmla="*/ 3960599 h 4282416"/>
              <a:gd name="connsiteX5" fmla="*/ 1213116 w 9150032"/>
              <a:gd name="connsiteY5" fmla="*/ 4282416 h 4282416"/>
              <a:gd name="connsiteX6" fmla="*/ 2701 w 9150032"/>
              <a:gd name="connsiteY6" fmla="*/ 4279257 h 4282416"/>
              <a:gd name="connsiteX7" fmla="*/ 5876 w 9150032"/>
              <a:gd name="connsiteY7" fmla="*/ 718270 h 4282416"/>
              <a:gd name="connsiteX8" fmla="*/ 69 w 9150032"/>
              <a:gd name="connsiteY8" fmla="*/ 0 h 4282416"/>
              <a:gd name="connsiteX0" fmla="*/ 69 w 9150032"/>
              <a:gd name="connsiteY0" fmla="*/ 0 h 4284089"/>
              <a:gd name="connsiteX1" fmla="*/ 9149876 w 9150032"/>
              <a:gd name="connsiteY1" fmla="*/ 9702 h 4284089"/>
              <a:gd name="connsiteX2" fmla="*/ 9149876 w 9150032"/>
              <a:gd name="connsiteY2" fmla="*/ 89 h 4284089"/>
              <a:gd name="connsiteX3" fmla="*/ 9141983 w 9150032"/>
              <a:gd name="connsiteY3" fmla="*/ 3960138 h 4284089"/>
              <a:gd name="connsiteX4" fmla="*/ 1326965 w 9150032"/>
              <a:gd name="connsiteY4" fmla="*/ 3960599 h 4284089"/>
              <a:gd name="connsiteX5" fmla="*/ 1213116 w 9150032"/>
              <a:gd name="connsiteY5" fmla="*/ 4282416 h 4284089"/>
              <a:gd name="connsiteX6" fmla="*/ 2701 w 9150032"/>
              <a:gd name="connsiteY6" fmla="*/ 4284089 h 4284089"/>
              <a:gd name="connsiteX7" fmla="*/ 5876 w 9150032"/>
              <a:gd name="connsiteY7" fmla="*/ 718270 h 4284089"/>
              <a:gd name="connsiteX8" fmla="*/ 69 w 9150032"/>
              <a:gd name="connsiteY8" fmla="*/ 0 h 4284089"/>
              <a:gd name="connsiteX0" fmla="*/ 69 w 9150032"/>
              <a:gd name="connsiteY0" fmla="*/ 0 h 4282416"/>
              <a:gd name="connsiteX1" fmla="*/ 9149876 w 9150032"/>
              <a:gd name="connsiteY1" fmla="*/ 9702 h 4282416"/>
              <a:gd name="connsiteX2" fmla="*/ 9149876 w 9150032"/>
              <a:gd name="connsiteY2" fmla="*/ 89 h 4282416"/>
              <a:gd name="connsiteX3" fmla="*/ 9141983 w 9150032"/>
              <a:gd name="connsiteY3" fmla="*/ 3960138 h 4282416"/>
              <a:gd name="connsiteX4" fmla="*/ 1326965 w 9150032"/>
              <a:gd name="connsiteY4" fmla="*/ 3960599 h 4282416"/>
              <a:gd name="connsiteX5" fmla="*/ 1213116 w 9150032"/>
              <a:gd name="connsiteY5" fmla="*/ 4282416 h 4282416"/>
              <a:gd name="connsiteX6" fmla="*/ 5075 w 9150032"/>
              <a:gd name="connsiteY6" fmla="*/ 4281672 h 4282416"/>
              <a:gd name="connsiteX7" fmla="*/ 5876 w 9150032"/>
              <a:gd name="connsiteY7" fmla="*/ 718270 h 4282416"/>
              <a:gd name="connsiteX8" fmla="*/ 69 w 9150032"/>
              <a:gd name="connsiteY8" fmla="*/ 0 h 4282416"/>
              <a:gd name="connsiteX0" fmla="*/ 69 w 9150032"/>
              <a:gd name="connsiteY0" fmla="*/ 0 h 4281672"/>
              <a:gd name="connsiteX1" fmla="*/ 9149876 w 9150032"/>
              <a:gd name="connsiteY1" fmla="*/ 9702 h 4281672"/>
              <a:gd name="connsiteX2" fmla="*/ 9149876 w 9150032"/>
              <a:gd name="connsiteY2" fmla="*/ 89 h 4281672"/>
              <a:gd name="connsiteX3" fmla="*/ 9141983 w 9150032"/>
              <a:gd name="connsiteY3" fmla="*/ 3960138 h 4281672"/>
              <a:gd name="connsiteX4" fmla="*/ 1326965 w 9150032"/>
              <a:gd name="connsiteY4" fmla="*/ 3960599 h 4281672"/>
              <a:gd name="connsiteX5" fmla="*/ 1213117 w 9150032"/>
              <a:gd name="connsiteY5" fmla="*/ 4280000 h 4281672"/>
              <a:gd name="connsiteX6" fmla="*/ 5075 w 9150032"/>
              <a:gd name="connsiteY6" fmla="*/ 4281672 h 4281672"/>
              <a:gd name="connsiteX7" fmla="*/ 5876 w 9150032"/>
              <a:gd name="connsiteY7" fmla="*/ 718270 h 4281672"/>
              <a:gd name="connsiteX8" fmla="*/ 69 w 9150032"/>
              <a:gd name="connsiteY8" fmla="*/ 0 h 4281672"/>
              <a:gd name="connsiteX0" fmla="*/ 69 w 9150032"/>
              <a:gd name="connsiteY0" fmla="*/ 0 h 4281672"/>
              <a:gd name="connsiteX1" fmla="*/ 9149876 w 9150032"/>
              <a:gd name="connsiteY1" fmla="*/ 9702 h 4281672"/>
              <a:gd name="connsiteX2" fmla="*/ 9149876 w 9150032"/>
              <a:gd name="connsiteY2" fmla="*/ 89 h 4281672"/>
              <a:gd name="connsiteX3" fmla="*/ 9141983 w 9150032"/>
              <a:gd name="connsiteY3" fmla="*/ 3960138 h 4281672"/>
              <a:gd name="connsiteX4" fmla="*/ 1331713 w 9150032"/>
              <a:gd name="connsiteY4" fmla="*/ 3960599 h 4281672"/>
              <a:gd name="connsiteX5" fmla="*/ 1213117 w 9150032"/>
              <a:gd name="connsiteY5" fmla="*/ 4280000 h 4281672"/>
              <a:gd name="connsiteX6" fmla="*/ 5075 w 9150032"/>
              <a:gd name="connsiteY6" fmla="*/ 4281672 h 4281672"/>
              <a:gd name="connsiteX7" fmla="*/ 5876 w 9150032"/>
              <a:gd name="connsiteY7" fmla="*/ 718270 h 4281672"/>
              <a:gd name="connsiteX8" fmla="*/ 69 w 9150032"/>
              <a:gd name="connsiteY8" fmla="*/ 0 h 4281672"/>
              <a:gd name="connsiteX0" fmla="*/ 69 w 9150032"/>
              <a:gd name="connsiteY0" fmla="*/ 0 h 4281672"/>
              <a:gd name="connsiteX1" fmla="*/ 9149876 w 9150032"/>
              <a:gd name="connsiteY1" fmla="*/ 9702 h 4281672"/>
              <a:gd name="connsiteX2" fmla="*/ 9149876 w 9150032"/>
              <a:gd name="connsiteY2" fmla="*/ 89 h 4281672"/>
              <a:gd name="connsiteX3" fmla="*/ 9141983 w 9150032"/>
              <a:gd name="connsiteY3" fmla="*/ 3960138 h 4281672"/>
              <a:gd name="connsiteX4" fmla="*/ 1331713 w 9150032"/>
              <a:gd name="connsiteY4" fmla="*/ 3960599 h 4281672"/>
              <a:gd name="connsiteX5" fmla="*/ 1213117 w 9150032"/>
              <a:gd name="connsiteY5" fmla="*/ 4280000 h 4281672"/>
              <a:gd name="connsiteX6" fmla="*/ 5075 w 9150032"/>
              <a:gd name="connsiteY6" fmla="*/ 4281672 h 4281672"/>
              <a:gd name="connsiteX7" fmla="*/ 5876 w 9150032"/>
              <a:gd name="connsiteY7" fmla="*/ 718270 h 4281672"/>
              <a:gd name="connsiteX8" fmla="*/ 69 w 9150032"/>
              <a:gd name="connsiteY8" fmla="*/ 0 h 4281672"/>
              <a:gd name="connsiteX0" fmla="*/ 69 w 9150032"/>
              <a:gd name="connsiteY0" fmla="*/ 0 h 4281672"/>
              <a:gd name="connsiteX1" fmla="*/ 9149876 w 9150032"/>
              <a:gd name="connsiteY1" fmla="*/ 9702 h 4281672"/>
              <a:gd name="connsiteX2" fmla="*/ 9149876 w 9150032"/>
              <a:gd name="connsiteY2" fmla="*/ 89 h 4281672"/>
              <a:gd name="connsiteX3" fmla="*/ 9141983 w 9150032"/>
              <a:gd name="connsiteY3" fmla="*/ 3960138 h 4281672"/>
              <a:gd name="connsiteX4" fmla="*/ 1322219 w 9150032"/>
              <a:gd name="connsiteY4" fmla="*/ 3970263 h 4281672"/>
              <a:gd name="connsiteX5" fmla="*/ 1213117 w 9150032"/>
              <a:gd name="connsiteY5" fmla="*/ 4280000 h 4281672"/>
              <a:gd name="connsiteX6" fmla="*/ 5075 w 9150032"/>
              <a:gd name="connsiteY6" fmla="*/ 4281672 h 4281672"/>
              <a:gd name="connsiteX7" fmla="*/ 5876 w 9150032"/>
              <a:gd name="connsiteY7" fmla="*/ 718270 h 4281672"/>
              <a:gd name="connsiteX8" fmla="*/ 69 w 9150032"/>
              <a:gd name="connsiteY8" fmla="*/ 0 h 4281672"/>
              <a:gd name="connsiteX0" fmla="*/ 69 w 9150032"/>
              <a:gd name="connsiteY0" fmla="*/ 0 h 4281672"/>
              <a:gd name="connsiteX1" fmla="*/ 9149876 w 9150032"/>
              <a:gd name="connsiteY1" fmla="*/ 9702 h 4281672"/>
              <a:gd name="connsiteX2" fmla="*/ 9149876 w 9150032"/>
              <a:gd name="connsiteY2" fmla="*/ 89 h 4281672"/>
              <a:gd name="connsiteX3" fmla="*/ 9141983 w 9150032"/>
              <a:gd name="connsiteY3" fmla="*/ 3960138 h 4281672"/>
              <a:gd name="connsiteX4" fmla="*/ 1329340 w 9150032"/>
              <a:gd name="connsiteY4" fmla="*/ 3965430 h 4281672"/>
              <a:gd name="connsiteX5" fmla="*/ 1213117 w 9150032"/>
              <a:gd name="connsiteY5" fmla="*/ 4280000 h 4281672"/>
              <a:gd name="connsiteX6" fmla="*/ 5075 w 9150032"/>
              <a:gd name="connsiteY6" fmla="*/ 4281672 h 4281672"/>
              <a:gd name="connsiteX7" fmla="*/ 5876 w 9150032"/>
              <a:gd name="connsiteY7" fmla="*/ 718270 h 4281672"/>
              <a:gd name="connsiteX8" fmla="*/ 69 w 9150032"/>
              <a:gd name="connsiteY8" fmla="*/ 0 h 4281672"/>
              <a:gd name="connsiteX0" fmla="*/ 69 w 9150032"/>
              <a:gd name="connsiteY0" fmla="*/ 0 h 4281672"/>
              <a:gd name="connsiteX1" fmla="*/ 9149876 w 9150032"/>
              <a:gd name="connsiteY1" fmla="*/ 9702 h 4281672"/>
              <a:gd name="connsiteX2" fmla="*/ 9149876 w 9150032"/>
              <a:gd name="connsiteY2" fmla="*/ 89 h 4281672"/>
              <a:gd name="connsiteX3" fmla="*/ 9141983 w 9150032"/>
              <a:gd name="connsiteY3" fmla="*/ 3960138 h 4281672"/>
              <a:gd name="connsiteX4" fmla="*/ 1329340 w 9150032"/>
              <a:gd name="connsiteY4" fmla="*/ 3965430 h 4281672"/>
              <a:gd name="connsiteX5" fmla="*/ 1213117 w 9150032"/>
              <a:gd name="connsiteY5" fmla="*/ 4280000 h 4281672"/>
              <a:gd name="connsiteX6" fmla="*/ 5075 w 9150032"/>
              <a:gd name="connsiteY6" fmla="*/ 4281672 h 4281672"/>
              <a:gd name="connsiteX7" fmla="*/ 5876 w 9150032"/>
              <a:gd name="connsiteY7" fmla="*/ 718270 h 4281672"/>
              <a:gd name="connsiteX8" fmla="*/ 69 w 9150032"/>
              <a:gd name="connsiteY8" fmla="*/ 0 h 4281672"/>
              <a:gd name="connsiteX0" fmla="*/ 69 w 9150032"/>
              <a:gd name="connsiteY0" fmla="*/ 0 h 4281672"/>
              <a:gd name="connsiteX1" fmla="*/ 9149876 w 9150032"/>
              <a:gd name="connsiteY1" fmla="*/ 9702 h 4281672"/>
              <a:gd name="connsiteX2" fmla="*/ 9149876 w 9150032"/>
              <a:gd name="connsiteY2" fmla="*/ 89 h 4281672"/>
              <a:gd name="connsiteX3" fmla="*/ 9141983 w 9150032"/>
              <a:gd name="connsiteY3" fmla="*/ 3960138 h 4281672"/>
              <a:gd name="connsiteX4" fmla="*/ 1329340 w 9150032"/>
              <a:gd name="connsiteY4" fmla="*/ 3965430 h 4281672"/>
              <a:gd name="connsiteX5" fmla="*/ 1213117 w 9150032"/>
              <a:gd name="connsiteY5" fmla="*/ 4280000 h 4281672"/>
              <a:gd name="connsiteX6" fmla="*/ 5075 w 9150032"/>
              <a:gd name="connsiteY6" fmla="*/ 4281672 h 4281672"/>
              <a:gd name="connsiteX7" fmla="*/ 5876 w 9150032"/>
              <a:gd name="connsiteY7" fmla="*/ 718270 h 4281672"/>
              <a:gd name="connsiteX8" fmla="*/ 69 w 9150032"/>
              <a:gd name="connsiteY8" fmla="*/ 0 h 4281672"/>
              <a:gd name="connsiteX0" fmla="*/ 69 w 9150032"/>
              <a:gd name="connsiteY0" fmla="*/ 0 h 4281672"/>
              <a:gd name="connsiteX1" fmla="*/ 9149876 w 9150032"/>
              <a:gd name="connsiteY1" fmla="*/ 9702 h 4281672"/>
              <a:gd name="connsiteX2" fmla="*/ 9149876 w 9150032"/>
              <a:gd name="connsiteY2" fmla="*/ 89 h 4281672"/>
              <a:gd name="connsiteX3" fmla="*/ 9141983 w 9150032"/>
              <a:gd name="connsiteY3" fmla="*/ 3960138 h 4281672"/>
              <a:gd name="connsiteX4" fmla="*/ 1329340 w 9150032"/>
              <a:gd name="connsiteY4" fmla="*/ 3965430 h 4281672"/>
              <a:gd name="connsiteX5" fmla="*/ 1213117 w 9150032"/>
              <a:gd name="connsiteY5" fmla="*/ 4280000 h 4281672"/>
              <a:gd name="connsiteX6" fmla="*/ 5075 w 9150032"/>
              <a:gd name="connsiteY6" fmla="*/ 4281672 h 4281672"/>
              <a:gd name="connsiteX7" fmla="*/ 5876 w 9150032"/>
              <a:gd name="connsiteY7" fmla="*/ 718270 h 4281672"/>
              <a:gd name="connsiteX8" fmla="*/ 69 w 9150032"/>
              <a:gd name="connsiteY8" fmla="*/ 0 h 4281672"/>
              <a:gd name="connsiteX0" fmla="*/ 69 w 9150032"/>
              <a:gd name="connsiteY0" fmla="*/ 0 h 4281672"/>
              <a:gd name="connsiteX1" fmla="*/ 9149876 w 9150032"/>
              <a:gd name="connsiteY1" fmla="*/ 9702 h 4281672"/>
              <a:gd name="connsiteX2" fmla="*/ 9149876 w 9150032"/>
              <a:gd name="connsiteY2" fmla="*/ 89 h 4281672"/>
              <a:gd name="connsiteX3" fmla="*/ 9141983 w 9150032"/>
              <a:gd name="connsiteY3" fmla="*/ 3960138 h 4281672"/>
              <a:gd name="connsiteX4" fmla="*/ 1329340 w 9150032"/>
              <a:gd name="connsiteY4" fmla="*/ 3965430 h 4281672"/>
              <a:gd name="connsiteX5" fmla="*/ 1213117 w 9150032"/>
              <a:gd name="connsiteY5" fmla="*/ 4280000 h 4281672"/>
              <a:gd name="connsiteX6" fmla="*/ 5075 w 9150032"/>
              <a:gd name="connsiteY6" fmla="*/ 4281672 h 4281672"/>
              <a:gd name="connsiteX7" fmla="*/ 5876 w 9150032"/>
              <a:gd name="connsiteY7" fmla="*/ 718270 h 4281672"/>
              <a:gd name="connsiteX8" fmla="*/ 69 w 9150032"/>
              <a:gd name="connsiteY8" fmla="*/ 0 h 4281672"/>
              <a:gd name="connsiteX0" fmla="*/ 69 w 9150032"/>
              <a:gd name="connsiteY0" fmla="*/ 0 h 4281672"/>
              <a:gd name="connsiteX1" fmla="*/ 9149876 w 9150032"/>
              <a:gd name="connsiteY1" fmla="*/ 9702 h 4281672"/>
              <a:gd name="connsiteX2" fmla="*/ 9149876 w 9150032"/>
              <a:gd name="connsiteY2" fmla="*/ 89 h 4281672"/>
              <a:gd name="connsiteX3" fmla="*/ 9141983 w 9150032"/>
              <a:gd name="connsiteY3" fmla="*/ 3960138 h 4281672"/>
              <a:gd name="connsiteX4" fmla="*/ 1329340 w 9150032"/>
              <a:gd name="connsiteY4" fmla="*/ 3965430 h 4281672"/>
              <a:gd name="connsiteX5" fmla="*/ 1213117 w 9150032"/>
              <a:gd name="connsiteY5" fmla="*/ 4280000 h 4281672"/>
              <a:gd name="connsiteX6" fmla="*/ 5075 w 9150032"/>
              <a:gd name="connsiteY6" fmla="*/ 4281672 h 4281672"/>
              <a:gd name="connsiteX7" fmla="*/ 5876 w 9150032"/>
              <a:gd name="connsiteY7" fmla="*/ 718270 h 4281672"/>
              <a:gd name="connsiteX8" fmla="*/ 69 w 9150032"/>
              <a:gd name="connsiteY8" fmla="*/ 0 h 4281672"/>
              <a:gd name="connsiteX0" fmla="*/ 69 w 9150032"/>
              <a:gd name="connsiteY0" fmla="*/ 0 h 4281672"/>
              <a:gd name="connsiteX1" fmla="*/ 9149876 w 9150032"/>
              <a:gd name="connsiteY1" fmla="*/ 9702 h 4281672"/>
              <a:gd name="connsiteX2" fmla="*/ 9149876 w 9150032"/>
              <a:gd name="connsiteY2" fmla="*/ 89 h 4281672"/>
              <a:gd name="connsiteX3" fmla="*/ 9141983 w 9150032"/>
              <a:gd name="connsiteY3" fmla="*/ 3960138 h 4281672"/>
              <a:gd name="connsiteX4" fmla="*/ 1326967 w 9150032"/>
              <a:gd name="connsiteY4" fmla="*/ 3965430 h 4281672"/>
              <a:gd name="connsiteX5" fmla="*/ 1213117 w 9150032"/>
              <a:gd name="connsiteY5" fmla="*/ 4280000 h 4281672"/>
              <a:gd name="connsiteX6" fmla="*/ 5075 w 9150032"/>
              <a:gd name="connsiteY6" fmla="*/ 4281672 h 4281672"/>
              <a:gd name="connsiteX7" fmla="*/ 5876 w 9150032"/>
              <a:gd name="connsiteY7" fmla="*/ 718270 h 4281672"/>
              <a:gd name="connsiteX8" fmla="*/ 69 w 9150032"/>
              <a:gd name="connsiteY8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26967 w 9150006"/>
              <a:gd name="connsiteY4" fmla="*/ 3965430 h 4281672"/>
              <a:gd name="connsiteX5" fmla="*/ 1213117 w 9150006"/>
              <a:gd name="connsiteY5" fmla="*/ 4280000 h 4281672"/>
              <a:gd name="connsiteX6" fmla="*/ 5075 w 9150006"/>
              <a:gd name="connsiteY6" fmla="*/ 4281672 h 4281672"/>
              <a:gd name="connsiteX7" fmla="*/ 5876 w 9150006"/>
              <a:gd name="connsiteY7" fmla="*/ 718270 h 4281672"/>
              <a:gd name="connsiteX8" fmla="*/ 69 w 9150006"/>
              <a:gd name="connsiteY8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26967 w 9150006"/>
              <a:gd name="connsiteY4" fmla="*/ 3965430 h 4281672"/>
              <a:gd name="connsiteX5" fmla="*/ 1213117 w 9150006"/>
              <a:gd name="connsiteY5" fmla="*/ 4280000 h 4281672"/>
              <a:gd name="connsiteX6" fmla="*/ 5075 w 9150006"/>
              <a:gd name="connsiteY6" fmla="*/ 4281672 h 4281672"/>
              <a:gd name="connsiteX7" fmla="*/ 5876 w 9150006"/>
              <a:gd name="connsiteY7" fmla="*/ 718270 h 4281672"/>
              <a:gd name="connsiteX8" fmla="*/ 69 w 9150006"/>
              <a:gd name="connsiteY8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26967 w 9150006"/>
              <a:gd name="connsiteY4" fmla="*/ 3965430 h 4281672"/>
              <a:gd name="connsiteX5" fmla="*/ 1213117 w 9150006"/>
              <a:gd name="connsiteY5" fmla="*/ 4280000 h 4281672"/>
              <a:gd name="connsiteX6" fmla="*/ 5075 w 9150006"/>
              <a:gd name="connsiteY6" fmla="*/ 4281672 h 4281672"/>
              <a:gd name="connsiteX7" fmla="*/ 5876 w 9150006"/>
              <a:gd name="connsiteY7" fmla="*/ 718270 h 4281672"/>
              <a:gd name="connsiteX8" fmla="*/ 69 w 9150006"/>
              <a:gd name="connsiteY8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26967 w 9150006"/>
              <a:gd name="connsiteY4" fmla="*/ 3965430 h 4281672"/>
              <a:gd name="connsiteX5" fmla="*/ 1213117 w 9150006"/>
              <a:gd name="connsiteY5" fmla="*/ 4280000 h 4281672"/>
              <a:gd name="connsiteX6" fmla="*/ 5075 w 9150006"/>
              <a:gd name="connsiteY6" fmla="*/ 4281672 h 4281672"/>
              <a:gd name="connsiteX7" fmla="*/ 5876 w 9150006"/>
              <a:gd name="connsiteY7" fmla="*/ 718270 h 4281672"/>
              <a:gd name="connsiteX8" fmla="*/ 69 w 9150006"/>
              <a:gd name="connsiteY8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31714 w 9150006"/>
              <a:gd name="connsiteY4" fmla="*/ 3963015 h 4281672"/>
              <a:gd name="connsiteX5" fmla="*/ 1213117 w 9150006"/>
              <a:gd name="connsiteY5" fmla="*/ 4280000 h 4281672"/>
              <a:gd name="connsiteX6" fmla="*/ 5075 w 9150006"/>
              <a:gd name="connsiteY6" fmla="*/ 4281672 h 4281672"/>
              <a:gd name="connsiteX7" fmla="*/ 5876 w 9150006"/>
              <a:gd name="connsiteY7" fmla="*/ 718270 h 4281672"/>
              <a:gd name="connsiteX8" fmla="*/ 69 w 9150006"/>
              <a:gd name="connsiteY8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13117 w 9150006"/>
              <a:gd name="connsiteY5" fmla="*/ 4280000 h 4281672"/>
              <a:gd name="connsiteX6" fmla="*/ 5075 w 9150006"/>
              <a:gd name="connsiteY6" fmla="*/ 4281672 h 4281672"/>
              <a:gd name="connsiteX7" fmla="*/ 5876 w 9150006"/>
              <a:gd name="connsiteY7" fmla="*/ 718270 h 4281672"/>
              <a:gd name="connsiteX8" fmla="*/ 69 w 9150006"/>
              <a:gd name="connsiteY8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13117 w 9150006"/>
              <a:gd name="connsiteY5" fmla="*/ 4280000 h 4281672"/>
              <a:gd name="connsiteX6" fmla="*/ 5075 w 9150006"/>
              <a:gd name="connsiteY6" fmla="*/ 4281672 h 4281672"/>
              <a:gd name="connsiteX7" fmla="*/ 5876 w 9150006"/>
              <a:gd name="connsiteY7" fmla="*/ 718270 h 4281672"/>
              <a:gd name="connsiteX8" fmla="*/ 69 w 9150006"/>
              <a:gd name="connsiteY8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13117 w 9150006"/>
              <a:gd name="connsiteY5" fmla="*/ 4280000 h 4281672"/>
              <a:gd name="connsiteX6" fmla="*/ 5075 w 9150006"/>
              <a:gd name="connsiteY6" fmla="*/ 4281672 h 4281672"/>
              <a:gd name="connsiteX7" fmla="*/ 5876 w 9150006"/>
              <a:gd name="connsiteY7" fmla="*/ 718270 h 4281672"/>
              <a:gd name="connsiteX8" fmla="*/ 69 w 9150006"/>
              <a:gd name="connsiteY8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13117 w 9150006"/>
              <a:gd name="connsiteY5" fmla="*/ 4280000 h 4281672"/>
              <a:gd name="connsiteX6" fmla="*/ 5075 w 9150006"/>
              <a:gd name="connsiteY6" fmla="*/ 4281672 h 4281672"/>
              <a:gd name="connsiteX7" fmla="*/ 5876 w 9150006"/>
              <a:gd name="connsiteY7" fmla="*/ 718270 h 4281672"/>
              <a:gd name="connsiteX8" fmla="*/ 69 w 9150006"/>
              <a:gd name="connsiteY8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13117 w 9150006"/>
              <a:gd name="connsiteY5" fmla="*/ 4280000 h 4281672"/>
              <a:gd name="connsiteX6" fmla="*/ 5075 w 9150006"/>
              <a:gd name="connsiteY6" fmla="*/ 4281672 h 4281672"/>
              <a:gd name="connsiteX7" fmla="*/ 5876 w 9150006"/>
              <a:gd name="connsiteY7" fmla="*/ 718270 h 4281672"/>
              <a:gd name="connsiteX8" fmla="*/ 69 w 9150006"/>
              <a:gd name="connsiteY8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6239 w 9150006"/>
              <a:gd name="connsiteY5" fmla="*/ 4005053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6239 w 9150006"/>
              <a:gd name="connsiteY5" fmla="*/ 4005053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6239 w 9150006"/>
              <a:gd name="connsiteY5" fmla="*/ 4005053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6239 w 9150006"/>
              <a:gd name="connsiteY5" fmla="*/ 4005053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6239 w 9150006"/>
              <a:gd name="connsiteY5" fmla="*/ 4014718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6239 w 9150006"/>
              <a:gd name="connsiteY5" fmla="*/ 4014718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6239 w 9150006"/>
              <a:gd name="connsiteY5" fmla="*/ 4014718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6239 w 9150006"/>
              <a:gd name="connsiteY5" fmla="*/ 4014718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6239 w 9150006"/>
              <a:gd name="connsiteY5" fmla="*/ 4014718 h 4281672"/>
              <a:gd name="connsiteX6" fmla="*/ 1261493 w 9150006"/>
              <a:gd name="connsiteY6" fmla="*/ 4210420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6239 w 9150006"/>
              <a:gd name="connsiteY5" fmla="*/ 4014718 h 4281672"/>
              <a:gd name="connsiteX6" fmla="*/ 1261493 w 9150006"/>
              <a:gd name="connsiteY6" fmla="*/ 4210420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6239 w 9150006"/>
              <a:gd name="connsiteY5" fmla="*/ 4014718 h 4281672"/>
              <a:gd name="connsiteX6" fmla="*/ 1261493 w 9150006"/>
              <a:gd name="connsiteY6" fmla="*/ 4210420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6239 w 9150006"/>
              <a:gd name="connsiteY5" fmla="*/ 4014718 h 4281672"/>
              <a:gd name="connsiteX6" fmla="*/ 1261493 w 9150006"/>
              <a:gd name="connsiteY6" fmla="*/ 4210420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6239 w 9150006"/>
              <a:gd name="connsiteY5" fmla="*/ 4014718 h 4281672"/>
              <a:gd name="connsiteX6" fmla="*/ 1261493 w 9150006"/>
              <a:gd name="connsiteY6" fmla="*/ 4210420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70986 w 9150006"/>
              <a:gd name="connsiteY5" fmla="*/ 4017134 h 4281672"/>
              <a:gd name="connsiteX6" fmla="*/ 1261493 w 9150006"/>
              <a:gd name="connsiteY6" fmla="*/ 4210420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70986 w 9150006"/>
              <a:gd name="connsiteY5" fmla="*/ 4007470 h 4281672"/>
              <a:gd name="connsiteX6" fmla="*/ 1261493 w 9150006"/>
              <a:gd name="connsiteY6" fmla="*/ 4210420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8613 w 9150006"/>
              <a:gd name="connsiteY5" fmla="*/ 4009886 h 4281672"/>
              <a:gd name="connsiteX6" fmla="*/ 1261493 w 9150006"/>
              <a:gd name="connsiteY6" fmla="*/ 4210420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8613 w 9150006"/>
              <a:gd name="connsiteY5" fmla="*/ 4009886 h 4281672"/>
              <a:gd name="connsiteX6" fmla="*/ 1261493 w 9150006"/>
              <a:gd name="connsiteY6" fmla="*/ 4210420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8613 w 9150006"/>
              <a:gd name="connsiteY5" fmla="*/ 4009886 h 4281672"/>
              <a:gd name="connsiteX6" fmla="*/ 1261493 w 9150006"/>
              <a:gd name="connsiteY6" fmla="*/ 4220084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8613 w 9150006"/>
              <a:gd name="connsiteY5" fmla="*/ 4009886 h 4281672"/>
              <a:gd name="connsiteX6" fmla="*/ 1261493 w 9150006"/>
              <a:gd name="connsiteY6" fmla="*/ 4220084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75733 w 9150006"/>
              <a:gd name="connsiteY5" fmla="*/ 4005054 h 4281672"/>
              <a:gd name="connsiteX6" fmla="*/ 1261493 w 9150006"/>
              <a:gd name="connsiteY6" fmla="*/ 4220084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73360 w 9150006"/>
              <a:gd name="connsiteY5" fmla="*/ 4002638 h 4281672"/>
              <a:gd name="connsiteX6" fmla="*/ 1261493 w 9150006"/>
              <a:gd name="connsiteY6" fmla="*/ 4220084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70987 w 9150006"/>
              <a:gd name="connsiteY5" fmla="*/ 4009885 h 4281672"/>
              <a:gd name="connsiteX6" fmla="*/ 1261493 w 9150006"/>
              <a:gd name="connsiteY6" fmla="*/ 4220084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70987 w 9150006"/>
              <a:gd name="connsiteY5" fmla="*/ 4009885 h 4281672"/>
              <a:gd name="connsiteX6" fmla="*/ 1261493 w 9150006"/>
              <a:gd name="connsiteY6" fmla="*/ 4220084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8613 w 9150006"/>
              <a:gd name="connsiteY5" fmla="*/ 4009885 h 4281672"/>
              <a:gd name="connsiteX6" fmla="*/ 1261493 w 9150006"/>
              <a:gd name="connsiteY6" fmla="*/ 4220084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8613 w 9150006"/>
              <a:gd name="connsiteY5" fmla="*/ 4009885 h 4281672"/>
              <a:gd name="connsiteX6" fmla="*/ 1261493 w 9150006"/>
              <a:gd name="connsiteY6" fmla="*/ 4220084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8613 w 9150006"/>
              <a:gd name="connsiteY5" fmla="*/ 4009885 h 4281672"/>
              <a:gd name="connsiteX6" fmla="*/ 1261493 w 9150006"/>
              <a:gd name="connsiteY6" fmla="*/ 4220084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806 w 9152201"/>
              <a:gd name="connsiteY0" fmla="*/ 0 h 4281672"/>
              <a:gd name="connsiteX1" fmla="*/ 9150613 w 9152201"/>
              <a:gd name="connsiteY1" fmla="*/ 9702 h 4281672"/>
              <a:gd name="connsiteX2" fmla="*/ 9150613 w 9152201"/>
              <a:gd name="connsiteY2" fmla="*/ 89 h 4281672"/>
              <a:gd name="connsiteX3" fmla="*/ 9140347 w 9152201"/>
              <a:gd name="connsiteY3" fmla="*/ 3967387 h 4281672"/>
              <a:gd name="connsiteX4" fmla="*/ 1346814 w 9152201"/>
              <a:gd name="connsiteY4" fmla="*/ 4004170 h 4281672"/>
              <a:gd name="connsiteX5" fmla="*/ 1269350 w 9152201"/>
              <a:gd name="connsiteY5" fmla="*/ 4009885 h 4281672"/>
              <a:gd name="connsiteX6" fmla="*/ 1262230 w 9152201"/>
              <a:gd name="connsiteY6" fmla="*/ 4220084 h 4281672"/>
              <a:gd name="connsiteX7" fmla="*/ 1213854 w 9152201"/>
              <a:gd name="connsiteY7" fmla="*/ 4280000 h 4281672"/>
              <a:gd name="connsiteX8" fmla="*/ 5812 w 9152201"/>
              <a:gd name="connsiteY8" fmla="*/ 4281672 h 4281672"/>
              <a:gd name="connsiteX9" fmla="*/ 6613 w 9152201"/>
              <a:gd name="connsiteY9" fmla="*/ 718270 h 4281672"/>
              <a:gd name="connsiteX10" fmla="*/ 806 w 9152201"/>
              <a:gd name="connsiteY10" fmla="*/ 0 h 4281672"/>
              <a:gd name="connsiteX0" fmla="*/ 806 w 9152201"/>
              <a:gd name="connsiteY0" fmla="*/ 0 h 4281672"/>
              <a:gd name="connsiteX1" fmla="*/ 9150613 w 9152201"/>
              <a:gd name="connsiteY1" fmla="*/ 9702 h 4281672"/>
              <a:gd name="connsiteX2" fmla="*/ 9150613 w 9152201"/>
              <a:gd name="connsiteY2" fmla="*/ 89 h 4281672"/>
              <a:gd name="connsiteX3" fmla="*/ 9140347 w 9152201"/>
              <a:gd name="connsiteY3" fmla="*/ 3967387 h 4281672"/>
              <a:gd name="connsiteX4" fmla="*/ 1346814 w 9152201"/>
              <a:gd name="connsiteY4" fmla="*/ 4004170 h 4281672"/>
              <a:gd name="connsiteX5" fmla="*/ 1269350 w 9152201"/>
              <a:gd name="connsiteY5" fmla="*/ 4059859 h 4281672"/>
              <a:gd name="connsiteX6" fmla="*/ 1262230 w 9152201"/>
              <a:gd name="connsiteY6" fmla="*/ 4220084 h 4281672"/>
              <a:gd name="connsiteX7" fmla="*/ 1213854 w 9152201"/>
              <a:gd name="connsiteY7" fmla="*/ 4280000 h 4281672"/>
              <a:gd name="connsiteX8" fmla="*/ 5812 w 9152201"/>
              <a:gd name="connsiteY8" fmla="*/ 4281672 h 4281672"/>
              <a:gd name="connsiteX9" fmla="*/ 6613 w 9152201"/>
              <a:gd name="connsiteY9" fmla="*/ 718270 h 4281672"/>
              <a:gd name="connsiteX10" fmla="*/ 806 w 9152201"/>
              <a:gd name="connsiteY10" fmla="*/ 0 h 4281672"/>
              <a:gd name="connsiteX0" fmla="*/ 806 w 9152201"/>
              <a:gd name="connsiteY0" fmla="*/ 0 h 4281672"/>
              <a:gd name="connsiteX1" fmla="*/ 9150613 w 9152201"/>
              <a:gd name="connsiteY1" fmla="*/ 9702 h 4281672"/>
              <a:gd name="connsiteX2" fmla="*/ 9150613 w 9152201"/>
              <a:gd name="connsiteY2" fmla="*/ 89 h 4281672"/>
              <a:gd name="connsiteX3" fmla="*/ 9140347 w 9152201"/>
              <a:gd name="connsiteY3" fmla="*/ 3967387 h 4281672"/>
              <a:gd name="connsiteX4" fmla="*/ 1346814 w 9152201"/>
              <a:gd name="connsiteY4" fmla="*/ 4004170 h 4281672"/>
              <a:gd name="connsiteX5" fmla="*/ 1269350 w 9152201"/>
              <a:gd name="connsiteY5" fmla="*/ 4059859 h 4281672"/>
              <a:gd name="connsiteX6" fmla="*/ 1262230 w 9152201"/>
              <a:gd name="connsiteY6" fmla="*/ 4220084 h 4281672"/>
              <a:gd name="connsiteX7" fmla="*/ 1213854 w 9152201"/>
              <a:gd name="connsiteY7" fmla="*/ 4280000 h 4281672"/>
              <a:gd name="connsiteX8" fmla="*/ 5812 w 9152201"/>
              <a:gd name="connsiteY8" fmla="*/ 4281672 h 4281672"/>
              <a:gd name="connsiteX9" fmla="*/ 6613 w 9152201"/>
              <a:gd name="connsiteY9" fmla="*/ 718270 h 4281672"/>
              <a:gd name="connsiteX10" fmla="*/ 806 w 9152201"/>
              <a:gd name="connsiteY10" fmla="*/ 0 h 4281672"/>
              <a:gd name="connsiteX0" fmla="*/ 806 w 9152201"/>
              <a:gd name="connsiteY0" fmla="*/ 0 h 4281672"/>
              <a:gd name="connsiteX1" fmla="*/ 9150613 w 9152201"/>
              <a:gd name="connsiteY1" fmla="*/ 9702 h 4281672"/>
              <a:gd name="connsiteX2" fmla="*/ 9150613 w 9152201"/>
              <a:gd name="connsiteY2" fmla="*/ 89 h 4281672"/>
              <a:gd name="connsiteX3" fmla="*/ 9140347 w 9152201"/>
              <a:gd name="connsiteY3" fmla="*/ 3967387 h 4281672"/>
              <a:gd name="connsiteX4" fmla="*/ 1346814 w 9152201"/>
              <a:gd name="connsiteY4" fmla="*/ 4004170 h 4281672"/>
              <a:gd name="connsiteX5" fmla="*/ 1269350 w 9152201"/>
              <a:gd name="connsiteY5" fmla="*/ 4059859 h 4281672"/>
              <a:gd name="connsiteX6" fmla="*/ 1262230 w 9152201"/>
              <a:gd name="connsiteY6" fmla="*/ 4220084 h 4281672"/>
              <a:gd name="connsiteX7" fmla="*/ 1213854 w 9152201"/>
              <a:gd name="connsiteY7" fmla="*/ 4280000 h 4281672"/>
              <a:gd name="connsiteX8" fmla="*/ 5812 w 9152201"/>
              <a:gd name="connsiteY8" fmla="*/ 4281672 h 4281672"/>
              <a:gd name="connsiteX9" fmla="*/ 6613 w 9152201"/>
              <a:gd name="connsiteY9" fmla="*/ 718270 h 4281672"/>
              <a:gd name="connsiteX10" fmla="*/ 806 w 9152201"/>
              <a:gd name="connsiteY10" fmla="*/ 0 h 4281672"/>
              <a:gd name="connsiteX0" fmla="*/ 806 w 9152201"/>
              <a:gd name="connsiteY0" fmla="*/ 0 h 4281672"/>
              <a:gd name="connsiteX1" fmla="*/ 9150613 w 9152201"/>
              <a:gd name="connsiteY1" fmla="*/ 9702 h 4281672"/>
              <a:gd name="connsiteX2" fmla="*/ 9150613 w 9152201"/>
              <a:gd name="connsiteY2" fmla="*/ 89 h 4281672"/>
              <a:gd name="connsiteX3" fmla="*/ 9140347 w 9152201"/>
              <a:gd name="connsiteY3" fmla="*/ 3967387 h 4281672"/>
              <a:gd name="connsiteX4" fmla="*/ 1346814 w 9152201"/>
              <a:gd name="connsiteY4" fmla="*/ 4004170 h 4281672"/>
              <a:gd name="connsiteX5" fmla="*/ 1264357 w 9152201"/>
              <a:gd name="connsiteY5" fmla="*/ 4071617 h 4281672"/>
              <a:gd name="connsiteX6" fmla="*/ 1262230 w 9152201"/>
              <a:gd name="connsiteY6" fmla="*/ 4220084 h 4281672"/>
              <a:gd name="connsiteX7" fmla="*/ 1213854 w 9152201"/>
              <a:gd name="connsiteY7" fmla="*/ 4280000 h 4281672"/>
              <a:gd name="connsiteX8" fmla="*/ 5812 w 9152201"/>
              <a:gd name="connsiteY8" fmla="*/ 4281672 h 4281672"/>
              <a:gd name="connsiteX9" fmla="*/ 6613 w 9152201"/>
              <a:gd name="connsiteY9" fmla="*/ 718270 h 4281672"/>
              <a:gd name="connsiteX10" fmla="*/ 806 w 9152201"/>
              <a:gd name="connsiteY10" fmla="*/ 0 h 4281672"/>
              <a:gd name="connsiteX0" fmla="*/ 806 w 9152201"/>
              <a:gd name="connsiteY0" fmla="*/ 0 h 4281672"/>
              <a:gd name="connsiteX1" fmla="*/ 9150613 w 9152201"/>
              <a:gd name="connsiteY1" fmla="*/ 9702 h 4281672"/>
              <a:gd name="connsiteX2" fmla="*/ 9150613 w 9152201"/>
              <a:gd name="connsiteY2" fmla="*/ 89 h 4281672"/>
              <a:gd name="connsiteX3" fmla="*/ 9117878 w 9152201"/>
              <a:gd name="connsiteY3" fmla="*/ 4006425 h 4281672"/>
              <a:gd name="connsiteX4" fmla="*/ 1346814 w 9152201"/>
              <a:gd name="connsiteY4" fmla="*/ 4004170 h 4281672"/>
              <a:gd name="connsiteX5" fmla="*/ 1264357 w 9152201"/>
              <a:gd name="connsiteY5" fmla="*/ 4071617 h 4281672"/>
              <a:gd name="connsiteX6" fmla="*/ 1262230 w 9152201"/>
              <a:gd name="connsiteY6" fmla="*/ 4220084 h 4281672"/>
              <a:gd name="connsiteX7" fmla="*/ 1213854 w 9152201"/>
              <a:gd name="connsiteY7" fmla="*/ 4280000 h 4281672"/>
              <a:gd name="connsiteX8" fmla="*/ 5812 w 9152201"/>
              <a:gd name="connsiteY8" fmla="*/ 4281672 h 4281672"/>
              <a:gd name="connsiteX9" fmla="*/ 6613 w 9152201"/>
              <a:gd name="connsiteY9" fmla="*/ 718270 h 4281672"/>
              <a:gd name="connsiteX10" fmla="*/ 806 w 9152201"/>
              <a:gd name="connsiteY10" fmla="*/ 0 h 4281672"/>
              <a:gd name="connsiteX0" fmla="*/ 806 w 9150613"/>
              <a:gd name="connsiteY0" fmla="*/ 0 h 4281672"/>
              <a:gd name="connsiteX1" fmla="*/ 9150613 w 9150613"/>
              <a:gd name="connsiteY1" fmla="*/ 9702 h 4281672"/>
              <a:gd name="connsiteX2" fmla="*/ 9117878 w 9150613"/>
              <a:gd name="connsiteY2" fmla="*/ 0 h 4281672"/>
              <a:gd name="connsiteX3" fmla="*/ 9117878 w 9150613"/>
              <a:gd name="connsiteY3" fmla="*/ 4006425 h 4281672"/>
              <a:gd name="connsiteX4" fmla="*/ 1346814 w 9150613"/>
              <a:gd name="connsiteY4" fmla="*/ 4004170 h 4281672"/>
              <a:gd name="connsiteX5" fmla="*/ 1264357 w 9150613"/>
              <a:gd name="connsiteY5" fmla="*/ 4071617 h 4281672"/>
              <a:gd name="connsiteX6" fmla="*/ 1262230 w 9150613"/>
              <a:gd name="connsiteY6" fmla="*/ 4220084 h 4281672"/>
              <a:gd name="connsiteX7" fmla="*/ 1213854 w 9150613"/>
              <a:gd name="connsiteY7" fmla="*/ 4280000 h 4281672"/>
              <a:gd name="connsiteX8" fmla="*/ 5812 w 9150613"/>
              <a:gd name="connsiteY8" fmla="*/ 4281672 h 4281672"/>
              <a:gd name="connsiteX9" fmla="*/ 6613 w 9150613"/>
              <a:gd name="connsiteY9" fmla="*/ 718270 h 4281672"/>
              <a:gd name="connsiteX10" fmla="*/ 806 w 9150613"/>
              <a:gd name="connsiteY10" fmla="*/ 0 h 4281672"/>
              <a:gd name="connsiteX0" fmla="*/ 806 w 9150613"/>
              <a:gd name="connsiteY0" fmla="*/ 0 h 4281672"/>
              <a:gd name="connsiteX1" fmla="*/ 9150613 w 9150613"/>
              <a:gd name="connsiteY1" fmla="*/ 9702 h 4281672"/>
              <a:gd name="connsiteX2" fmla="*/ 9117878 w 9150613"/>
              <a:gd name="connsiteY2" fmla="*/ 0 h 4281672"/>
              <a:gd name="connsiteX3" fmla="*/ 9117878 w 9150613"/>
              <a:gd name="connsiteY3" fmla="*/ 4006425 h 4281672"/>
              <a:gd name="connsiteX4" fmla="*/ 1346814 w 9150613"/>
              <a:gd name="connsiteY4" fmla="*/ 4004170 h 4281672"/>
              <a:gd name="connsiteX5" fmla="*/ 1264357 w 9150613"/>
              <a:gd name="connsiteY5" fmla="*/ 4071617 h 4281672"/>
              <a:gd name="connsiteX6" fmla="*/ 1262230 w 9150613"/>
              <a:gd name="connsiteY6" fmla="*/ 4220084 h 4281672"/>
              <a:gd name="connsiteX7" fmla="*/ 1213854 w 9150613"/>
              <a:gd name="connsiteY7" fmla="*/ 4280000 h 4281672"/>
              <a:gd name="connsiteX8" fmla="*/ 5812 w 9150613"/>
              <a:gd name="connsiteY8" fmla="*/ 4281672 h 4281672"/>
              <a:gd name="connsiteX9" fmla="*/ 6613 w 9150613"/>
              <a:gd name="connsiteY9" fmla="*/ 718270 h 4281672"/>
              <a:gd name="connsiteX10" fmla="*/ 806 w 9150613"/>
              <a:gd name="connsiteY10" fmla="*/ 0 h 4281672"/>
              <a:gd name="connsiteX0" fmla="*/ 806 w 9150613"/>
              <a:gd name="connsiteY0" fmla="*/ 0 h 4281672"/>
              <a:gd name="connsiteX1" fmla="*/ 9150613 w 9150613"/>
              <a:gd name="connsiteY1" fmla="*/ 9702 h 4281672"/>
              <a:gd name="connsiteX2" fmla="*/ 9001225 w 9150613"/>
              <a:gd name="connsiteY2" fmla="*/ 138768 h 4281672"/>
              <a:gd name="connsiteX3" fmla="*/ 9117878 w 9150613"/>
              <a:gd name="connsiteY3" fmla="*/ 4006425 h 4281672"/>
              <a:gd name="connsiteX4" fmla="*/ 1346814 w 9150613"/>
              <a:gd name="connsiteY4" fmla="*/ 4004170 h 4281672"/>
              <a:gd name="connsiteX5" fmla="*/ 1264357 w 9150613"/>
              <a:gd name="connsiteY5" fmla="*/ 4071617 h 4281672"/>
              <a:gd name="connsiteX6" fmla="*/ 1262230 w 9150613"/>
              <a:gd name="connsiteY6" fmla="*/ 4220084 h 4281672"/>
              <a:gd name="connsiteX7" fmla="*/ 1213854 w 9150613"/>
              <a:gd name="connsiteY7" fmla="*/ 4280000 h 4281672"/>
              <a:gd name="connsiteX8" fmla="*/ 5812 w 9150613"/>
              <a:gd name="connsiteY8" fmla="*/ 4281672 h 4281672"/>
              <a:gd name="connsiteX9" fmla="*/ 6613 w 9150613"/>
              <a:gd name="connsiteY9" fmla="*/ 718270 h 4281672"/>
              <a:gd name="connsiteX10" fmla="*/ 806 w 9150613"/>
              <a:gd name="connsiteY10" fmla="*/ 0 h 4281672"/>
              <a:gd name="connsiteX0" fmla="*/ 806 w 9150613"/>
              <a:gd name="connsiteY0" fmla="*/ 0 h 4281672"/>
              <a:gd name="connsiteX1" fmla="*/ 9150613 w 9150613"/>
              <a:gd name="connsiteY1" fmla="*/ 9702 h 4281672"/>
              <a:gd name="connsiteX2" fmla="*/ 9117878 w 9150613"/>
              <a:gd name="connsiteY2" fmla="*/ 4006425 h 4281672"/>
              <a:gd name="connsiteX3" fmla="*/ 1346814 w 9150613"/>
              <a:gd name="connsiteY3" fmla="*/ 4004170 h 4281672"/>
              <a:gd name="connsiteX4" fmla="*/ 1264357 w 9150613"/>
              <a:gd name="connsiteY4" fmla="*/ 4071617 h 4281672"/>
              <a:gd name="connsiteX5" fmla="*/ 1262230 w 9150613"/>
              <a:gd name="connsiteY5" fmla="*/ 4220084 h 4281672"/>
              <a:gd name="connsiteX6" fmla="*/ 1213854 w 9150613"/>
              <a:gd name="connsiteY6" fmla="*/ 4280000 h 4281672"/>
              <a:gd name="connsiteX7" fmla="*/ 5812 w 9150613"/>
              <a:gd name="connsiteY7" fmla="*/ 4281672 h 4281672"/>
              <a:gd name="connsiteX8" fmla="*/ 6613 w 9150613"/>
              <a:gd name="connsiteY8" fmla="*/ 718270 h 4281672"/>
              <a:gd name="connsiteX9" fmla="*/ 806 w 9150613"/>
              <a:gd name="connsiteY9" fmla="*/ 0 h 4281672"/>
              <a:gd name="connsiteX0" fmla="*/ 806 w 9168840"/>
              <a:gd name="connsiteY0" fmla="*/ 0 h 4281672"/>
              <a:gd name="connsiteX1" fmla="*/ 9168840 w 9168840"/>
              <a:gd name="connsiteY1" fmla="*/ 0 h 4281672"/>
              <a:gd name="connsiteX2" fmla="*/ 9117878 w 9168840"/>
              <a:gd name="connsiteY2" fmla="*/ 4006425 h 4281672"/>
              <a:gd name="connsiteX3" fmla="*/ 1346814 w 9168840"/>
              <a:gd name="connsiteY3" fmla="*/ 4004170 h 4281672"/>
              <a:gd name="connsiteX4" fmla="*/ 1264357 w 9168840"/>
              <a:gd name="connsiteY4" fmla="*/ 4071617 h 4281672"/>
              <a:gd name="connsiteX5" fmla="*/ 1262230 w 9168840"/>
              <a:gd name="connsiteY5" fmla="*/ 4220084 h 4281672"/>
              <a:gd name="connsiteX6" fmla="*/ 1213854 w 9168840"/>
              <a:gd name="connsiteY6" fmla="*/ 4280000 h 4281672"/>
              <a:gd name="connsiteX7" fmla="*/ 5812 w 9168840"/>
              <a:gd name="connsiteY7" fmla="*/ 4281672 h 4281672"/>
              <a:gd name="connsiteX8" fmla="*/ 6613 w 9168840"/>
              <a:gd name="connsiteY8" fmla="*/ 718270 h 4281672"/>
              <a:gd name="connsiteX9" fmla="*/ 806 w 9168840"/>
              <a:gd name="connsiteY9" fmla="*/ 0 h 4281672"/>
              <a:gd name="connsiteX0" fmla="*/ 806 w 9117878"/>
              <a:gd name="connsiteY0" fmla="*/ 0 h 4281672"/>
              <a:gd name="connsiteX1" fmla="*/ 9117878 w 9117878"/>
              <a:gd name="connsiteY1" fmla="*/ 0 h 4281672"/>
              <a:gd name="connsiteX2" fmla="*/ 9117878 w 9117878"/>
              <a:gd name="connsiteY2" fmla="*/ 4006425 h 4281672"/>
              <a:gd name="connsiteX3" fmla="*/ 1346814 w 9117878"/>
              <a:gd name="connsiteY3" fmla="*/ 4004170 h 4281672"/>
              <a:gd name="connsiteX4" fmla="*/ 1264357 w 9117878"/>
              <a:gd name="connsiteY4" fmla="*/ 4071617 h 4281672"/>
              <a:gd name="connsiteX5" fmla="*/ 1262230 w 9117878"/>
              <a:gd name="connsiteY5" fmla="*/ 4220084 h 4281672"/>
              <a:gd name="connsiteX6" fmla="*/ 1213854 w 9117878"/>
              <a:gd name="connsiteY6" fmla="*/ 4280000 h 4281672"/>
              <a:gd name="connsiteX7" fmla="*/ 5812 w 9117878"/>
              <a:gd name="connsiteY7" fmla="*/ 4281672 h 4281672"/>
              <a:gd name="connsiteX8" fmla="*/ 6613 w 9117878"/>
              <a:gd name="connsiteY8" fmla="*/ 718270 h 4281672"/>
              <a:gd name="connsiteX9" fmla="*/ 806 w 9117878"/>
              <a:gd name="connsiteY9" fmla="*/ 0 h 4281672"/>
              <a:gd name="connsiteX0" fmla="*/ 1518678 w 10635750"/>
              <a:gd name="connsiteY0" fmla="*/ 0 h 4281672"/>
              <a:gd name="connsiteX1" fmla="*/ 10635750 w 10635750"/>
              <a:gd name="connsiteY1" fmla="*/ 0 h 4281672"/>
              <a:gd name="connsiteX2" fmla="*/ 10635750 w 10635750"/>
              <a:gd name="connsiteY2" fmla="*/ 4006425 h 4281672"/>
              <a:gd name="connsiteX3" fmla="*/ 2864686 w 10635750"/>
              <a:gd name="connsiteY3" fmla="*/ 4004170 h 4281672"/>
              <a:gd name="connsiteX4" fmla="*/ 2782229 w 10635750"/>
              <a:gd name="connsiteY4" fmla="*/ 4071617 h 4281672"/>
              <a:gd name="connsiteX5" fmla="*/ 2780102 w 10635750"/>
              <a:gd name="connsiteY5" fmla="*/ 4220084 h 4281672"/>
              <a:gd name="connsiteX6" fmla="*/ 2731726 w 10635750"/>
              <a:gd name="connsiteY6" fmla="*/ 4280000 h 4281672"/>
              <a:gd name="connsiteX7" fmla="*/ 1523684 w 10635750"/>
              <a:gd name="connsiteY7" fmla="*/ 4281672 h 4281672"/>
              <a:gd name="connsiteX8" fmla="*/ 1518678 w 10635750"/>
              <a:gd name="connsiteY8" fmla="*/ 0 h 4281672"/>
              <a:gd name="connsiteX0" fmla="*/ 197169 w 9314241"/>
              <a:gd name="connsiteY0" fmla="*/ 0 h 4281672"/>
              <a:gd name="connsiteX1" fmla="*/ 9314241 w 9314241"/>
              <a:gd name="connsiteY1" fmla="*/ 0 h 4281672"/>
              <a:gd name="connsiteX2" fmla="*/ 9314241 w 9314241"/>
              <a:gd name="connsiteY2" fmla="*/ 4006425 h 4281672"/>
              <a:gd name="connsiteX3" fmla="*/ 1543177 w 9314241"/>
              <a:gd name="connsiteY3" fmla="*/ 4004170 h 4281672"/>
              <a:gd name="connsiteX4" fmla="*/ 1460720 w 9314241"/>
              <a:gd name="connsiteY4" fmla="*/ 4071617 h 4281672"/>
              <a:gd name="connsiteX5" fmla="*/ 1458593 w 9314241"/>
              <a:gd name="connsiteY5" fmla="*/ 4220084 h 4281672"/>
              <a:gd name="connsiteX6" fmla="*/ 1410217 w 9314241"/>
              <a:gd name="connsiteY6" fmla="*/ 4280000 h 4281672"/>
              <a:gd name="connsiteX7" fmla="*/ 202175 w 9314241"/>
              <a:gd name="connsiteY7" fmla="*/ 4281672 h 4281672"/>
              <a:gd name="connsiteX8" fmla="*/ 197169 w 9314241"/>
              <a:gd name="connsiteY8" fmla="*/ 0 h 4281672"/>
              <a:gd name="connsiteX0" fmla="*/ 0 w 9117072"/>
              <a:gd name="connsiteY0" fmla="*/ 0 h 4281672"/>
              <a:gd name="connsiteX1" fmla="*/ 9117072 w 9117072"/>
              <a:gd name="connsiteY1" fmla="*/ 0 h 4281672"/>
              <a:gd name="connsiteX2" fmla="*/ 9117072 w 9117072"/>
              <a:gd name="connsiteY2" fmla="*/ 4006425 h 4281672"/>
              <a:gd name="connsiteX3" fmla="*/ 1346008 w 9117072"/>
              <a:gd name="connsiteY3" fmla="*/ 4004170 h 4281672"/>
              <a:gd name="connsiteX4" fmla="*/ 1263551 w 9117072"/>
              <a:gd name="connsiteY4" fmla="*/ 4071617 h 4281672"/>
              <a:gd name="connsiteX5" fmla="*/ 1261424 w 9117072"/>
              <a:gd name="connsiteY5" fmla="*/ 4220084 h 4281672"/>
              <a:gd name="connsiteX6" fmla="*/ 1213048 w 9117072"/>
              <a:gd name="connsiteY6" fmla="*/ 4280000 h 4281672"/>
              <a:gd name="connsiteX7" fmla="*/ 5006 w 9117072"/>
              <a:gd name="connsiteY7" fmla="*/ 4281672 h 4281672"/>
              <a:gd name="connsiteX8" fmla="*/ 0 w 9117072"/>
              <a:gd name="connsiteY8" fmla="*/ 0 h 4281672"/>
              <a:gd name="connsiteX0" fmla="*/ 0 w 9117072"/>
              <a:gd name="connsiteY0" fmla="*/ 0 h 4281672"/>
              <a:gd name="connsiteX1" fmla="*/ 9117072 w 9117072"/>
              <a:gd name="connsiteY1" fmla="*/ 0 h 4281672"/>
              <a:gd name="connsiteX2" fmla="*/ 9117072 w 9117072"/>
              <a:gd name="connsiteY2" fmla="*/ 4006425 h 4281672"/>
              <a:gd name="connsiteX3" fmla="*/ 1346008 w 9117072"/>
              <a:gd name="connsiteY3" fmla="*/ 4004170 h 4281672"/>
              <a:gd name="connsiteX4" fmla="*/ 1263551 w 9117072"/>
              <a:gd name="connsiteY4" fmla="*/ 4071617 h 4281672"/>
              <a:gd name="connsiteX5" fmla="*/ 1261424 w 9117072"/>
              <a:gd name="connsiteY5" fmla="*/ 4220084 h 4281672"/>
              <a:gd name="connsiteX6" fmla="*/ 1213048 w 9117072"/>
              <a:gd name="connsiteY6" fmla="*/ 4280000 h 4281672"/>
              <a:gd name="connsiteX7" fmla="*/ 5006 w 9117072"/>
              <a:gd name="connsiteY7" fmla="*/ 4281672 h 4281672"/>
              <a:gd name="connsiteX8" fmla="*/ 0 w 9117072"/>
              <a:gd name="connsiteY8" fmla="*/ 0 h 4281672"/>
              <a:gd name="connsiteX0" fmla="*/ 0 w 9117072"/>
              <a:gd name="connsiteY0" fmla="*/ 0 h 4281672"/>
              <a:gd name="connsiteX1" fmla="*/ 9117072 w 9117072"/>
              <a:gd name="connsiteY1" fmla="*/ 0 h 4281672"/>
              <a:gd name="connsiteX2" fmla="*/ 9117072 w 9117072"/>
              <a:gd name="connsiteY2" fmla="*/ 4006425 h 4281672"/>
              <a:gd name="connsiteX3" fmla="*/ 1346008 w 9117072"/>
              <a:gd name="connsiteY3" fmla="*/ 4004170 h 4281672"/>
              <a:gd name="connsiteX4" fmla="*/ 1263551 w 9117072"/>
              <a:gd name="connsiteY4" fmla="*/ 4071617 h 4281672"/>
              <a:gd name="connsiteX5" fmla="*/ 1261424 w 9117072"/>
              <a:gd name="connsiteY5" fmla="*/ 4220084 h 4281672"/>
              <a:gd name="connsiteX6" fmla="*/ 1213048 w 9117072"/>
              <a:gd name="connsiteY6" fmla="*/ 4280000 h 4281672"/>
              <a:gd name="connsiteX7" fmla="*/ 5006 w 9117072"/>
              <a:gd name="connsiteY7" fmla="*/ 4281672 h 4281672"/>
              <a:gd name="connsiteX8" fmla="*/ 0 w 9117072"/>
              <a:gd name="connsiteY8" fmla="*/ 0 h 4281672"/>
              <a:gd name="connsiteX0" fmla="*/ 0 w 9117072"/>
              <a:gd name="connsiteY0" fmla="*/ 0 h 4281672"/>
              <a:gd name="connsiteX1" fmla="*/ 9117072 w 9117072"/>
              <a:gd name="connsiteY1" fmla="*/ 0 h 4281672"/>
              <a:gd name="connsiteX2" fmla="*/ 9117072 w 9117072"/>
              <a:gd name="connsiteY2" fmla="*/ 4006425 h 4281672"/>
              <a:gd name="connsiteX3" fmla="*/ 1346008 w 9117072"/>
              <a:gd name="connsiteY3" fmla="*/ 4004170 h 4281672"/>
              <a:gd name="connsiteX4" fmla="*/ 1263551 w 9117072"/>
              <a:gd name="connsiteY4" fmla="*/ 4071617 h 4281672"/>
              <a:gd name="connsiteX5" fmla="*/ 1261424 w 9117072"/>
              <a:gd name="connsiteY5" fmla="*/ 4220084 h 4281672"/>
              <a:gd name="connsiteX6" fmla="*/ 1213048 w 9117072"/>
              <a:gd name="connsiteY6" fmla="*/ 4280000 h 4281672"/>
              <a:gd name="connsiteX7" fmla="*/ 5006 w 9117072"/>
              <a:gd name="connsiteY7" fmla="*/ 4281672 h 4281672"/>
              <a:gd name="connsiteX8" fmla="*/ 0 w 9117072"/>
              <a:gd name="connsiteY8" fmla="*/ 0 h 4281672"/>
              <a:gd name="connsiteX0" fmla="*/ 0 w 9117072"/>
              <a:gd name="connsiteY0" fmla="*/ 0 h 4281672"/>
              <a:gd name="connsiteX1" fmla="*/ 9117072 w 9117072"/>
              <a:gd name="connsiteY1" fmla="*/ 0 h 4281672"/>
              <a:gd name="connsiteX2" fmla="*/ 9117072 w 9117072"/>
              <a:gd name="connsiteY2" fmla="*/ 4006425 h 4281672"/>
              <a:gd name="connsiteX3" fmla="*/ 1346008 w 9117072"/>
              <a:gd name="connsiteY3" fmla="*/ 4004170 h 4281672"/>
              <a:gd name="connsiteX4" fmla="*/ 1263551 w 9117072"/>
              <a:gd name="connsiteY4" fmla="*/ 4071617 h 4281672"/>
              <a:gd name="connsiteX5" fmla="*/ 1261424 w 9117072"/>
              <a:gd name="connsiteY5" fmla="*/ 4220084 h 4281672"/>
              <a:gd name="connsiteX6" fmla="*/ 1213048 w 9117072"/>
              <a:gd name="connsiteY6" fmla="*/ 4280000 h 4281672"/>
              <a:gd name="connsiteX7" fmla="*/ 5006 w 9117072"/>
              <a:gd name="connsiteY7" fmla="*/ 4281672 h 4281672"/>
              <a:gd name="connsiteX8" fmla="*/ 0 w 9117072"/>
              <a:gd name="connsiteY8" fmla="*/ 0 h 4281672"/>
              <a:gd name="connsiteX0" fmla="*/ 0 w 9117072"/>
              <a:gd name="connsiteY0" fmla="*/ 0 h 4286583"/>
              <a:gd name="connsiteX1" fmla="*/ 9117072 w 9117072"/>
              <a:gd name="connsiteY1" fmla="*/ 0 h 4286583"/>
              <a:gd name="connsiteX2" fmla="*/ 9117072 w 9117072"/>
              <a:gd name="connsiteY2" fmla="*/ 4006425 h 4286583"/>
              <a:gd name="connsiteX3" fmla="*/ 1346008 w 9117072"/>
              <a:gd name="connsiteY3" fmla="*/ 4004170 h 4286583"/>
              <a:gd name="connsiteX4" fmla="*/ 1263551 w 9117072"/>
              <a:gd name="connsiteY4" fmla="*/ 4071617 h 4286583"/>
              <a:gd name="connsiteX5" fmla="*/ 1261424 w 9117072"/>
              <a:gd name="connsiteY5" fmla="*/ 4220084 h 4286583"/>
              <a:gd name="connsiteX6" fmla="*/ 1201866 w 9117072"/>
              <a:gd name="connsiteY6" fmla="*/ 4286583 h 4286583"/>
              <a:gd name="connsiteX7" fmla="*/ 5006 w 9117072"/>
              <a:gd name="connsiteY7" fmla="*/ 4281672 h 4286583"/>
              <a:gd name="connsiteX8" fmla="*/ 0 w 9117072"/>
              <a:gd name="connsiteY8" fmla="*/ 0 h 4286583"/>
              <a:gd name="connsiteX0" fmla="*/ 0 w 9117072"/>
              <a:gd name="connsiteY0" fmla="*/ 0 h 4349117"/>
              <a:gd name="connsiteX1" fmla="*/ 9117072 w 9117072"/>
              <a:gd name="connsiteY1" fmla="*/ 0 h 4349117"/>
              <a:gd name="connsiteX2" fmla="*/ 9117072 w 9117072"/>
              <a:gd name="connsiteY2" fmla="*/ 4006425 h 4349117"/>
              <a:gd name="connsiteX3" fmla="*/ 1346008 w 9117072"/>
              <a:gd name="connsiteY3" fmla="*/ 4004170 h 4349117"/>
              <a:gd name="connsiteX4" fmla="*/ 1263551 w 9117072"/>
              <a:gd name="connsiteY4" fmla="*/ 4071617 h 4349117"/>
              <a:gd name="connsiteX5" fmla="*/ 1261424 w 9117072"/>
              <a:gd name="connsiteY5" fmla="*/ 4220084 h 4349117"/>
              <a:gd name="connsiteX6" fmla="*/ 1193480 w 9117072"/>
              <a:gd name="connsiteY6" fmla="*/ 4349117 h 4349117"/>
              <a:gd name="connsiteX7" fmla="*/ 5006 w 9117072"/>
              <a:gd name="connsiteY7" fmla="*/ 4281672 h 4349117"/>
              <a:gd name="connsiteX8" fmla="*/ 0 w 9117072"/>
              <a:gd name="connsiteY8" fmla="*/ 0 h 4349117"/>
              <a:gd name="connsiteX0" fmla="*/ 0 w 9117072"/>
              <a:gd name="connsiteY0" fmla="*/ 0 h 4286583"/>
              <a:gd name="connsiteX1" fmla="*/ 9117072 w 9117072"/>
              <a:gd name="connsiteY1" fmla="*/ 0 h 4286583"/>
              <a:gd name="connsiteX2" fmla="*/ 9117072 w 9117072"/>
              <a:gd name="connsiteY2" fmla="*/ 4006425 h 4286583"/>
              <a:gd name="connsiteX3" fmla="*/ 1346008 w 9117072"/>
              <a:gd name="connsiteY3" fmla="*/ 4004170 h 4286583"/>
              <a:gd name="connsiteX4" fmla="*/ 1263551 w 9117072"/>
              <a:gd name="connsiteY4" fmla="*/ 4071617 h 4286583"/>
              <a:gd name="connsiteX5" fmla="*/ 1261424 w 9117072"/>
              <a:gd name="connsiteY5" fmla="*/ 4220084 h 4286583"/>
              <a:gd name="connsiteX6" fmla="*/ 1196276 w 9117072"/>
              <a:gd name="connsiteY6" fmla="*/ 4286583 h 4286583"/>
              <a:gd name="connsiteX7" fmla="*/ 5006 w 9117072"/>
              <a:gd name="connsiteY7" fmla="*/ 4281672 h 4286583"/>
              <a:gd name="connsiteX8" fmla="*/ 0 w 9117072"/>
              <a:gd name="connsiteY8" fmla="*/ 0 h 4286583"/>
              <a:gd name="connsiteX0" fmla="*/ 0 w 9117072"/>
              <a:gd name="connsiteY0" fmla="*/ 0 h 4363937"/>
              <a:gd name="connsiteX1" fmla="*/ 9117072 w 9117072"/>
              <a:gd name="connsiteY1" fmla="*/ 0 h 4363937"/>
              <a:gd name="connsiteX2" fmla="*/ 9117072 w 9117072"/>
              <a:gd name="connsiteY2" fmla="*/ 4006425 h 4363937"/>
              <a:gd name="connsiteX3" fmla="*/ 1346008 w 9117072"/>
              <a:gd name="connsiteY3" fmla="*/ 4004170 h 4363937"/>
              <a:gd name="connsiteX4" fmla="*/ 1263551 w 9117072"/>
              <a:gd name="connsiteY4" fmla="*/ 4071617 h 4363937"/>
              <a:gd name="connsiteX5" fmla="*/ 1261424 w 9117072"/>
              <a:gd name="connsiteY5" fmla="*/ 4220084 h 4363937"/>
              <a:gd name="connsiteX6" fmla="*/ 1196276 w 9117072"/>
              <a:gd name="connsiteY6" fmla="*/ 4286583 h 4363937"/>
              <a:gd name="connsiteX7" fmla="*/ 5006 w 9117072"/>
              <a:gd name="connsiteY7" fmla="*/ 4281672 h 4363937"/>
              <a:gd name="connsiteX8" fmla="*/ 0 w 9117072"/>
              <a:gd name="connsiteY8" fmla="*/ 0 h 4363937"/>
              <a:gd name="connsiteX0" fmla="*/ 0 w 9117072"/>
              <a:gd name="connsiteY0" fmla="*/ 0 h 4286583"/>
              <a:gd name="connsiteX1" fmla="*/ 9117072 w 9117072"/>
              <a:gd name="connsiteY1" fmla="*/ 0 h 4286583"/>
              <a:gd name="connsiteX2" fmla="*/ 9117072 w 9117072"/>
              <a:gd name="connsiteY2" fmla="*/ 4006425 h 4286583"/>
              <a:gd name="connsiteX3" fmla="*/ 1346008 w 9117072"/>
              <a:gd name="connsiteY3" fmla="*/ 4004170 h 4286583"/>
              <a:gd name="connsiteX4" fmla="*/ 1263551 w 9117072"/>
              <a:gd name="connsiteY4" fmla="*/ 4071617 h 4286583"/>
              <a:gd name="connsiteX5" fmla="*/ 1261424 w 9117072"/>
              <a:gd name="connsiteY5" fmla="*/ 4220084 h 4286583"/>
              <a:gd name="connsiteX6" fmla="*/ 1196276 w 9117072"/>
              <a:gd name="connsiteY6" fmla="*/ 4286583 h 4286583"/>
              <a:gd name="connsiteX7" fmla="*/ 5006 w 9117072"/>
              <a:gd name="connsiteY7" fmla="*/ 4281672 h 4286583"/>
              <a:gd name="connsiteX8" fmla="*/ 0 w 9117072"/>
              <a:gd name="connsiteY8" fmla="*/ 0 h 4286583"/>
              <a:gd name="connsiteX0" fmla="*/ 0 w 9117072"/>
              <a:gd name="connsiteY0" fmla="*/ 0 h 4414942"/>
              <a:gd name="connsiteX1" fmla="*/ 9117072 w 9117072"/>
              <a:gd name="connsiteY1" fmla="*/ 0 h 4414942"/>
              <a:gd name="connsiteX2" fmla="*/ 9117072 w 9117072"/>
              <a:gd name="connsiteY2" fmla="*/ 4006425 h 4414942"/>
              <a:gd name="connsiteX3" fmla="*/ 1346008 w 9117072"/>
              <a:gd name="connsiteY3" fmla="*/ 4004170 h 4414942"/>
              <a:gd name="connsiteX4" fmla="*/ 1263551 w 9117072"/>
              <a:gd name="connsiteY4" fmla="*/ 4071617 h 4414942"/>
              <a:gd name="connsiteX5" fmla="*/ 1261424 w 9117072"/>
              <a:gd name="connsiteY5" fmla="*/ 4220084 h 4414942"/>
              <a:gd name="connsiteX6" fmla="*/ 1182298 w 9117072"/>
              <a:gd name="connsiteY6" fmla="*/ 4414942 h 4414942"/>
              <a:gd name="connsiteX7" fmla="*/ 5006 w 9117072"/>
              <a:gd name="connsiteY7" fmla="*/ 4281672 h 4414942"/>
              <a:gd name="connsiteX8" fmla="*/ 0 w 9117072"/>
              <a:gd name="connsiteY8" fmla="*/ 0 h 4414942"/>
              <a:gd name="connsiteX0" fmla="*/ 0 w 9117072"/>
              <a:gd name="connsiteY0" fmla="*/ 0 h 4283291"/>
              <a:gd name="connsiteX1" fmla="*/ 9117072 w 9117072"/>
              <a:gd name="connsiteY1" fmla="*/ 0 h 4283291"/>
              <a:gd name="connsiteX2" fmla="*/ 9117072 w 9117072"/>
              <a:gd name="connsiteY2" fmla="*/ 4006425 h 4283291"/>
              <a:gd name="connsiteX3" fmla="*/ 1346008 w 9117072"/>
              <a:gd name="connsiteY3" fmla="*/ 4004170 h 4283291"/>
              <a:gd name="connsiteX4" fmla="*/ 1263551 w 9117072"/>
              <a:gd name="connsiteY4" fmla="*/ 4071617 h 4283291"/>
              <a:gd name="connsiteX5" fmla="*/ 1261424 w 9117072"/>
              <a:gd name="connsiteY5" fmla="*/ 4220084 h 4283291"/>
              <a:gd name="connsiteX6" fmla="*/ 1204663 w 9117072"/>
              <a:gd name="connsiteY6" fmla="*/ 4283291 h 4283291"/>
              <a:gd name="connsiteX7" fmla="*/ 5006 w 9117072"/>
              <a:gd name="connsiteY7" fmla="*/ 4281672 h 4283291"/>
              <a:gd name="connsiteX8" fmla="*/ 0 w 9117072"/>
              <a:gd name="connsiteY8" fmla="*/ 0 h 4283291"/>
              <a:gd name="connsiteX0" fmla="*/ 0 w 9117072"/>
              <a:gd name="connsiteY0" fmla="*/ 0 h 4287086"/>
              <a:gd name="connsiteX1" fmla="*/ 9117072 w 9117072"/>
              <a:gd name="connsiteY1" fmla="*/ 0 h 4287086"/>
              <a:gd name="connsiteX2" fmla="*/ 9117072 w 9117072"/>
              <a:gd name="connsiteY2" fmla="*/ 4006425 h 4287086"/>
              <a:gd name="connsiteX3" fmla="*/ 1346008 w 9117072"/>
              <a:gd name="connsiteY3" fmla="*/ 4004170 h 4287086"/>
              <a:gd name="connsiteX4" fmla="*/ 1263551 w 9117072"/>
              <a:gd name="connsiteY4" fmla="*/ 4071617 h 4287086"/>
              <a:gd name="connsiteX5" fmla="*/ 1261424 w 9117072"/>
              <a:gd name="connsiteY5" fmla="*/ 4220084 h 4287086"/>
              <a:gd name="connsiteX6" fmla="*/ 1204663 w 9117072"/>
              <a:gd name="connsiteY6" fmla="*/ 4283291 h 4287086"/>
              <a:gd name="connsiteX7" fmla="*/ 5006 w 9117072"/>
              <a:gd name="connsiteY7" fmla="*/ 4281672 h 4287086"/>
              <a:gd name="connsiteX8" fmla="*/ 0 w 9117072"/>
              <a:gd name="connsiteY8" fmla="*/ 0 h 4287086"/>
              <a:gd name="connsiteX0" fmla="*/ 0 w 9117072"/>
              <a:gd name="connsiteY0" fmla="*/ 0 h 4295952"/>
              <a:gd name="connsiteX1" fmla="*/ 9117072 w 9117072"/>
              <a:gd name="connsiteY1" fmla="*/ 0 h 4295952"/>
              <a:gd name="connsiteX2" fmla="*/ 9117072 w 9117072"/>
              <a:gd name="connsiteY2" fmla="*/ 4006425 h 4295952"/>
              <a:gd name="connsiteX3" fmla="*/ 1346008 w 9117072"/>
              <a:gd name="connsiteY3" fmla="*/ 4004170 h 4295952"/>
              <a:gd name="connsiteX4" fmla="*/ 1263551 w 9117072"/>
              <a:gd name="connsiteY4" fmla="*/ 4071617 h 4295952"/>
              <a:gd name="connsiteX5" fmla="*/ 1261424 w 9117072"/>
              <a:gd name="connsiteY5" fmla="*/ 4220084 h 4295952"/>
              <a:gd name="connsiteX6" fmla="*/ 1204663 w 9117072"/>
              <a:gd name="connsiteY6" fmla="*/ 4283291 h 4295952"/>
              <a:gd name="connsiteX7" fmla="*/ 5006 w 9117072"/>
              <a:gd name="connsiteY7" fmla="*/ 4281672 h 4295952"/>
              <a:gd name="connsiteX8" fmla="*/ 0 w 9117072"/>
              <a:gd name="connsiteY8" fmla="*/ 0 h 4295952"/>
              <a:gd name="connsiteX0" fmla="*/ 0 w 9117072"/>
              <a:gd name="connsiteY0" fmla="*/ 0 h 4287086"/>
              <a:gd name="connsiteX1" fmla="*/ 9117072 w 9117072"/>
              <a:gd name="connsiteY1" fmla="*/ 0 h 4287086"/>
              <a:gd name="connsiteX2" fmla="*/ 9117072 w 9117072"/>
              <a:gd name="connsiteY2" fmla="*/ 4006425 h 4287086"/>
              <a:gd name="connsiteX3" fmla="*/ 1346008 w 9117072"/>
              <a:gd name="connsiteY3" fmla="*/ 4004170 h 4287086"/>
              <a:gd name="connsiteX4" fmla="*/ 1263551 w 9117072"/>
              <a:gd name="connsiteY4" fmla="*/ 4071617 h 4287086"/>
              <a:gd name="connsiteX5" fmla="*/ 1261424 w 9117072"/>
              <a:gd name="connsiteY5" fmla="*/ 4220084 h 4287086"/>
              <a:gd name="connsiteX6" fmla="*/ 1204663 w 9117072"/>
              <a:gd name="connsiteY6" fmla="*/ 4283291 h 4287086"/>
              <a:gd name="connsiteX7" fmla="*/ 5006 w 9117072"/>
              <a:gd name="connsiteY7" fmla="*/ 4281672 h 4287086"/>
              <a:gd name="connsiteX8" fmla="*/ 0 w 9117072"/>
              <a:gd name="connsiteY8" fmla="*/ 0 h 4287086"/>
              <a:gd name="connsiteX0" fmla="*/ 0 w 9117072"/>
              <a:gd name="connsiteY0" fmla="*/ 0 h 4286078"/>
              <a:gd name="connsiteX1" fmla="*/ 9117072 w 9117072"/>
              <a:gd name="connsiteY1" fmla="*/ 0 h 4286078"/>
              <a:gd name="connsiteX2" fmla="*/ 9117072 w 9117072"/>
              <a:gd name="connsiteY2" fmla="*/ 4006425 h 4286078"/>
              <a:gd name="connsiteX3" fmla="*/ 1346008 w 9117072"/>
              <a:gd name="connsiteY3" fmla="*/ 4004170 h 4286078"/>
              <a:gd name="connsiteX4" fmla="*/ 1263551 w 9117072"/>
              <a:gd name="connsiteY4" fmla="*/ 4071617 h 4286078"/>
              <a:gd name="connsiteX5" fmla="*/ 1261424 w 9117072"/>
              <a:gd name="connsiteY5" fmla="*/ 4220084 h 4286078"/>
              <a:gd name="connsiteX6" fmla="*/ 1204663 w 9117072"/>
              <a:gd name="connsiteY6" fmla="*/ 4283291 h 4286078"/>
              <a:gd name="connsiteX7" fmla="*/ 5006 w 9117072"/>
              <a:gd name="connsiteY7" fmla="*/ 4281672 h 4286078"/>
              <a:gd name="connsiteX8" fmla="*/ 0 w 9117072"/>
              <a:gd name="connsiteY8" fmla="*/ 0 h 4286078"/>
              <a:gd name="connsiteX0" fmla="*/ 0 w 9117072"/>
              <a:gd name="connsiteY0" fmla="*/ 0 h 4286078"/>
              <a:gd name="connsiteX1" fmla="*/ 9117072 w 9117072"/>
              <a:gd name="connsiteY1" fmla="*/ 0 h 4286078"/>
              <a:gd name="connsiteX2" fmla="*/ 9117072 w 9117072"/>
              <a:gd name="connsiteY2" fmla="*/ 4006425 h 4286078"/>
              <a:gd name="connsiteX3" fmla="*/ 1346008 w 9117072"/>
              <a:gd name="connsiteY3" fmla="*/ 4004170 h 4286078"/>
              <a:gd name="connsiteX4" fmla="*/ 1263551 w 9117072"/>
              <a:gd name="connsiteY4" fmla="*/ 4071617 h 4286078"/>
              <a:gd name="connsiteX5" fmla="*/ 1261424 w 9117072"/>
              <a:gd name="connsiteY5" fmla="*/ 4220084 h 4286078"/>
              <a:gd name="connsiteX6" fmla="*/ 1204663 w 9117072"/>
              <a:gd name="connsiteY6" fmla="*/ 4283291 h 4286078"/>
              <a:gd name="connsiteX7" fmla="*/ 5006 w 9117072"/>
              <a:gd name="connsiteY7" fmla="*/ 4281672 h 4286078"/>
              <a:gd name="connsiteX8" fmla="*/ 0 w 9117072"/>
              <a:gd name="connsiteY8" fmla="*/ 0 h 4286078"/>
              <a:gd name="connsiteX0" fmla="*/ 0 w 9117072"/>
              <a:gd name="connsiteY0" fmla="*/ 0 h 4286078"/>
              <a:gd name="connsiteX1" fmla="*/ 9117072 w 9117072"/>
              <a:gd name="connsiteY1" fmla="*/ 0 h 4286078"/>
              <a:gd name="connsiteX2" fmla="*/ 9117072 w 9117072"/>
              <a:gd name="connsiteY2" fmla="*/ 4006425 h 4286078"/>
              <a:gd name="connsiteX3" fmla="*/ 1346008 w 9117072"/>
              <a:gd name="connsiteY3" fmla="*/ 4004170 h 4286078"/>
              <a:gd name="connsiteX4" fmla="*/ 1263551 w 9117072"/>
              <a:gd name="connsiteY4" fmla="*/ 4071617 h 4286078"/>
              <a:gd name="connsiteX5" fmla="*/ 1261424 w 9117072"/>
              <a:gd name="connsiteY5" fmla="*/ 4220084 h 4286078"/>
              <a:gd name="connsiteX6" fmla="*/ 1204663 w 9117072"/>
              <a:gd name="connsiteY6" fmla="*/ 4283291 h 4286078"/>
              <a:gd name="connsiteX7" fmla="*/ 5006 w 9117072"/>
              <a:gd name="connsiteY7" fmla="*/ 4281672 h 4286078"/>
              <a:gd name="connsiteX8" fmla="*/ 0 w 9117072"/>
              <a:gd name="connsiteY8" fmla="*/ 0 h 4286078"/>
              <a:gd name="connsiteX0" fmla="*/ 0 w 9117072"/>
              <a:gd name="connsiteY0" fmla="*/ 0 h 4286078"/>
              <a:gd name="connsiteX1" fmla="*/ 9117072 w 9117072"/>
              <a:gd name="connsiteY1" fmla="*/ 0 h 4286078"/>
              <a:gd name="connsiteX2" fmla="*/ 9117072 w 9117072"/>
              <a:gd name="connsiteY2" fmla="*/ 4006425 h 4286078"/>
              <a:gd name="connsiteX3" fmla="*/ 1346008 w 9117072"/>
              <a:gd name="connsiteY3" fmla="*/ 4004170 h 4286078"/>
              <a:gd name="connsiteX4" fmla="*/ 1263551 w 9117072"/>
              <a:gd name="connsiteY4" fmla="*/ 4071617 h 4286078"/>
              <a:gd name="connsiteX5" fmla="*/ 1261424 w 9117072"/>
              <a:gd name="connsiteY5" fmla="*/ 4220084 h 4286078"/>
              <a:gd name="connsiteX6" fmla="*/ 1204663 w 9117072"/>
              <a:gd name="connsiteY6" fmla="*/ 4283291 h 4286078"/>
              <a:gd name="connsiteX7" fmla="*/ 5006 w 9117072"/>
              <a:gd name="connsiteY7" fmla="*/ 4281672 h 4286078"/>
              <a:gd name="connsiteX8" fmla="*/ 0 w 9117072"/>
              <a:gd name="connsiteY8" fmla="*/ 0 h 4286078"/>
              <a:gd name="connsiteX0" fmla="*/ 0 w 9117072"/>
              <a:gd name="connsiteY0" fmla="*/ 0 h 4286078"/>
              <a:gd name="connsiteX1" fmla="*/ 9117072 w 9117072"/>
              <a:gd name="connsiteY1" fmla="*/ 0 h 4286078"/>
              <a:gd name="connsiteX2" fmla="*/ 9117072 w 9117072"/>
              <a:gd name="connsiteY2" fmla="*/ 4006425 h 4286078"/>
              <a:gd name="connsiteX3" fmla="*/ 1346008 w 9117072"/>
              <a:gd name="connsiteY3" fmla="*/ 4004170 h 4286078"/>
              <a:gd name="connsiteX4" fmla="*/ 1263551 w 9117072"/>
              <a:gd name="connsiteY4" fmla="*/ 4071617 h 4286078"/>
              <a:gd name="connsiteX5" fmla="*/ 1261424 w 9117072"/>
              <a:gd name="connsiteY5" fmla="*/ 4220084 h 4286078"/>
              <a:gd name="connsiteX6" fmla="*/ 1204663 w 9117072"/>
              <a:gd name="connsiteY6" fmla="*/ 4283291 h 4286078"/>
              <a:gd name="connsiteX7" fmla="*/ 5006 w 9117072"/>
              <a:gd name="connsiteY7" fmla="*/ 4281672 h 4286078"/>
              <a:gd name="connsiteX8" fmla="*/ 0 w 9117072"/>
              <a:gd name="connsiteY8" fmla="*/ 0 h 4286078"/>
              <a:gd name="connsiteX0" fmla="*/ 0 w 9117072"/>
              <a:gd name="connsiteY0" fmla="*/ 0 h 4286078"/>
              <a:gd name="connsiteX1" fmla="*/ 9117072 w 9117072"/>
              <a:gd name="connsiteY1" fmla="*/ 0 h 4286078"/>
              <a:gd name="connsiteX2" fmla="*/ 9117072 w 9117072"/>
              <a:gd name="connsiteY2" fmla="*/ 4006425 h 4286078"/>
              <a:gd name="connsiteX3" fmla="*/ 1346008 w 9117072"/>
              <a:gd name="connsiteY3" fmla="*/ 4004170 h 4286078"/>
              <a:gd name="connsiteX4" fmla="*/ 1263551 w 9117072"/>
              <a:gd name="connsiteY4" fmla="*/ 4071617 h 4286078"/>
              <a:gd name="connsiteX5" fmla="*/ 1261424 w 9117072"/>
              <a:gd name="connsiteY5" fmla="*/ 4220084 h 4286078"/>
              <a:gd name="connsiteX6" fmla="*/ 1204663 w 9117072"/>
              <a:gd name="connsiteY6" fmla="*/ 4283291 h 4286078"/>
              <a:gd name="connsiteX7" fmla="*/ 5006 w 9117072"/>
              <a:gd name="connsiteY7" fmla="*/ 4281672 h 4286078"/>
              <a:gd name="connsiteX8" fmla="*/ 0 w 9117072"/>
              <a:gd name="connsiteY8" fmla="*/ 0 h 4286078"/>
              <a:gd name="connsiteX0" fmla="*/ 0 w 9117072"/>
              <a:gd name="connsiteY0" fmla="*/ 0 h 4286078"/>
              <a:gd name="connsiteX1" fmla="*/ 9117072 w 9117072"/>
              <a:gd name="connsiteY1" fmla="*/ 0 h 4286078"/>
              <a:gd name="connsiteX2" fmla="*/ 9117072 w 9117072"/>
              <a:gd name="connsiteY2" fmla="*/ 4006425 h 4286078"/>
              <a:gd name="connsiteX3" fmla="*/ 1346008 w 9117072"/>
              <a:gd name="connsiteY3" fmla="*/ 4004170 h 4286078"/>
              <a:gd name="connsiteX4" fmla="*/ 1263551 w 9117072"/>
              <a:gd name="connsiteY4" fmla="*/ 4071617 h 4286078"/>
              <a:gd name="connsiteX5" fmla="*/ 1261424 w 9117072"/>
              <a:gd name="connsiteY5" fmla="*/ 4220084 h 4286078"/>
              <a:gd name="connsiteX6" fmla="*/ 1204663 w 9117072"/>
              <a:gd name="connsiteY6" fmla="*/ 4283291 h 4286078"/>
              <a:gd name="connsiteX7" fmla="*/ 5006 w 9117072"/>
              <a:gd name="connsiteY7" fmla="*/ 4281672 h 4286078"/>
              <a:gd name="connsiteX8" fmla="*/ 0 w 9117072"/>
              <a:gd name="connsiteY8" fmla="*/ 0 h 4286078"/>
              <a:gd name="connsiteX0" fmla="*/ 0 w 9117072"/>
              <a:gd name="connsiteY0" fmla="*/ 0 h 4286078"/>
              <a:gd name="connsiteX1" fmla="*/ 9117072 w 9117072"/>
              <a:gd name="connsiteY1" fmla="*/ 0 h 4286078"/>
              <a:gd name="connsiteX2" fmla="*/ 9117072 w 9117072"/>
              <a:gd name="connsiteY2" fmla="*/ 4006425 h 4286078"/>
              <a:gd name="connsiteX3" fmla="*/ 1346008 w 9117072"/>
              <a:gd name="connsiteY3" fmla="*/ 4004170 h 4286078"/>
              <a:gd name="connsiteX4" fmla="*/ 1263551 w 9117072"/>
              <a:gd name="connsiteY4" fmla="*/ 4071617 h 4286078"/>
              <a:gd name="connsiteX5" fmla="*/ 1264219 w 9117072"/>
              <a:gd name="connsiteY5" fmla="*/ 4220084 h 4286078"/>
              <a:gd name="connsiteX6" fmla="*/ 1204663 w 9117072"/>
              <a:gd name="connsiteY6" fmla="*/ 4283291 h 4286078"/>
              <a:gd name="connsiteX7" fmla="*/ 5006 w 9117072"/>
              <a:gd name="connsiteY7" fmla="*/ 4281672 h 4286078"/>
              <a:gd name="connsiteX8" fmla="*/ 0 w 9117072"/>
              <a:gd name="connsiteY8" fmla="*/ 0 h 4286078"/>
              <a:gd name="connsiteX0" fmla="*/ 0 w 9117072"/>
              <a:gd name="connsiteY0" fmla="*/ 0 h 4286078"/>
              <a:gd name="connsiteX1" fmla="*/ 9117072 w 9117072"/>
              <a:gd name="connsiteY1" fmla="*/ 0 h 4286078"/>
              <a:gd name="connsiteX2" fmla="*/ 9117072 w 9117072"/>
              <a:gd name="connsiteY2" fmla="*/ 4006425 h 4286078"/>
              <a:gd name="connsiteX3" fmla="*/ 1346008 w 9117072"/>
              <a:gd name="connsiteY3" fmla="*/ 4004170 h 4286078"/>
              <a:gd name="connsiteX4" fmla="*/ 1263551 w 9117072"/>
              <a:gd name="connsiteY4" fmla="*/ 4071617 h 4286078"/>
              <a:gd name="connsiteX5" fmla="*/ 1264219 w 9117072"/>
              <a:gd name="connsiteY5" fmla="*/ 4220084 h 4286078"/>
              <a:gd name="connsiteX6" fmla="*/ 1204663 w 9117072"/>
              <a:gd name="connsiteY6" fmla="*/ 4283291 h 4286078"/>
              <a:gd name="connsiteX7" fmla="*/ 5006 w 9117072"/>
              <a:gd name="connsiteY7" fmla="*/ 4281672 h 4286078"/>
              <a:gd name="connsiteX8" fmla="*/ 0 w 9117072"/>
              <a:gd name="connsiteY8" fmla="*/ 0 h 4286078"/>
              <a:gd name="connsiteX0" fmla="*/ 0 w 9117072"/>
              <a:gd name="connsiteY0" fmla="*/ 0 h 4286078"/>
              <a:gd name="connsiteX1" fmla="*/ 9117072 w 9117072"/>
              <a:gd name="connsiteY1" fmla="*/ 0 h 4286078"/>
              <a:gd name="connsiteX2" fmla="*/ 9117072 w 9117072"/>
              <a:gd name="connsiteY2" fmla="*/ 4006425 h 4286078"/>
              <a:gd name="connsiteX3" fmla="*/ 1346008 w 9117072"/>
              <a:gd name="connsiteY3" fmla="*/ 4004170 h 4286078"/>
              <a:gd name="connsiteX4" fmla="*/ 1263551 w 9117072"/>
              <a:gd name="connsiteY4" fmla="*/ 4071617 h 4286078"/>
              <a:gd name="connsiteX5" fmla="*/ 1264219 w 9117072"/>
              <a:gd name="connsiteY5" fmla="*/ 4220084 h 4286078"/>
              <a:gd name="connsiteX6" fmla="*/ 1204663 w 9117072"/>
              <a:gd name="connsiteY6" fmla="*/ 4283291 h 4286078"/>
              <a:gd name="connsiteX7" fmla="*/ 5006 w 9117072"/>
              <a:gd name="connsiteY7" fmla="*/ 4281672 h 4286078"/>
              <a:gd name="connsiteX8" fmla="*/ 0 w 9117072"/>
              <a:gd name="connsiteY8" fmla="*/ 0 h 4286078"/>
              <a:gd name="connsiteX0" fmla="*/ 0 w 9117072"/>
              <a:gd name="connsiteY0" fmla="*/ 0 h 4286078"/>
              <a:gd name="connsiteX1" fmla="*/ 9117072 w 9117072"/>
              <a:gd name="connsiteY1" fmla="*/ 0 h 4286078"/>
              <a:gd name="connsiteX2" fmla="*/ 9117072 w 9117072"/>
              <a:gd name="connsiteY2" fmla="*/ 4006425 h 4286078"/>
              <a:gd name="connsiteX3" fmla="*/ 1346008 w 9117072"/>
              <a:gd name="connsiteY3" fmla="*/ 4004170 h 4286078"/>
              <a:gd name="connsiteX4" fmla="*/ 1263551 w 9117072"/>
              <a:gd name="connsiteY4" fmla="*/ 4071617 h 4286078"/>
              <a:gd name="connsiteX5" fmla="*/ 1264219 w 9117072"/>
              <a:gd name="connsiteY5" fmla="*/ 4220084 h 4286078"/>
              <a:gd name="connsiteX6" fmla="*/ 1204663 w 9117072"/>
              <a:gd name="connsiteY6" fmla="*/ 4283291 h 4286078"/>
              <a:gd name="connsiteX7" fmla="*/ 5006 w 9117072"/>
              <a:gd name="connsiteY7" fmla="*/ 4281672 h 4286078"/>
              <a:gd name="connsiteX8" fmla="*/ 0 w 9117072"/>
              <a:gd name="connsiteY8" fmla="*/ 0 h 4286078"/>
              <a:gd name="connsiteX0" fmla="*/ 0 w 9117072"/>
              <a:gd name="connsiteY0" fmla="*/ 0 h 4286078"/>
              <a:gd name="connsiteX1" fmla="*/ 9117072 w 9117072"/>
              <a:gd name="connsiteY1" fmla="*/ 0 h 4286078"/>
              <a:gd name="connsiteX2" fmla="*/ 9117072 w 9117072"/>
              <a:gd name="connsiteY2" fmla="*/ 4006425 h 4286078"/>
              <a:gd name="connsiteX3" fmla="*/ 1346008 w 9117072"/>
              <a:gd name="connsiteY3" fmla="*/ 4004170 h 4286078"/>
              <a:gd name="connsiteX4" fmla="*/ 1263551 w 9117072"/>
              <a:gd name="connsiteY4" fmla="*/ 4071617 h 4286078"/>
              <a:gd name="connsiteX5" fmla="*/ 1264219 w 9117072"/>
              <a:gd name="connsiteY5" fmla="*/ 4220084 h 4286078"/>
              <a:gd name="connsiteX6" fmla="*/ 1204663 w 9117072"/>
              <a:gd name="connsiteY6" fmla="*/ 4283291 h 4286078"/>
              <a:gd name="connsiteX7" fmla="*/ 5006 w 9117072"/>
              <a:gd name="connsiteY7" fmla="*/ 4281672 h 4286078"/>
              <a:gd name="connsiteX8" fmla="*/ 0 w 9117072"/>
              <a:gd name="connsiteY8" fmla="*/ 0 h 4286078"/>
              <a:gd name="connsiteX0" fmla="*/ 0 w 9117072"/>
              <a:gd name="connsiteY0" fmla="*/ 0 h 4286078"/>
              <a:gd name="connsiteX1" fmla="*/ 9117072 w 9117072"/>
              <a:gd name="connsiteY1" fmla="*/ 0 h 4286078"/>
              <a:gd name="connsiteX2" fmla="*/ 9117072 w 9117072"/>
              <a:gd name="connsiteY2" fmla="*/ 4006425 h 4286078"/>
              <a:gd name="connsiteX3" fmla="*/ 1346008 w 9117072"/>
              <a:gd name="connsiteY3" fmla="*/ 4004170 h 4286078"/>
              <a:gd name="connsiteX4" fmla="*/ 1263551 w 9117072"/>
              <a:gd name="connsiteY4" fmla="*/ 4071617 h 4286078"/>
              <a:gd name="connsiteX5" fmla="*/ 1264219 w 9117072"/>
              <a:gd name="connsiteY5" fmla="*/ 4220084 h 4286078"/>
              <a:gd name="connsiteX6" fmla="*/ 1204663 w 9117072"/>
              <a:gd name="connsiteY6" fmla="*/ 4283291 h 4286078"/>
              <a:gd name="connsiteX7" fmla="*/ 5006 w 9117072"/>
              <a:gd name="connsiteY7" fmla="*/ 4281672 h 4286078"/>
              <a:gd name="connsiteX8" fmla="*/ 0 w 9117072"/>
              <a:gd name="connsiteY8" fmla="*/ 0 h 4286078"/>
              <a:gd name="connsiteX0" fmla="*/ 0 w 9117072"/>
              <a:gd name="connsiteY0" fmla="*/ 0 h 4286078"/>
              <a:gd name="connsiteX1" fmla="*/ 9117072 w 9117072"/>
              <a:gd name="connsiteY1" fmla="*/ 0 h 4286078"/>
              <a:gd name="connsiteX2" fmla="*/ 9117072 w 9117072"/>
              <a:gd name="connsiteY2" fmla="*/ 4006425 h 4286078"/>
              <a:gd name="connsiteX3" fmla="*/ 1346008 w 9117072"/>
              <a:gd name="connsiteY3" fmla="*/ 4004170 h 4286078"/>
              <a:gd name="connsiteX4" fmla="*/ 1263551 w 9117072"/>
              <a:gd name="connsiteY4" fmla="*/ 4071617 h 4286078"/>
              <a:gd name="connsiteX5" fmla="*/ 1264219 w 9117072"/>
              <a:gd name="connsiteY5" fmla="*/ 4220084 h 4286078"/>
              <a:gd name="connsiteX6" fmla="*/ 1204663 w 9117072"/>
              <a:gd name="connsiteY6" fmla="*/ 4283291 h 4286078"/>
              <a:gd name="connsiteX7" fmla="*/ 5006 w 9117072"/>
              <a:gd name="connsiteY7" fmla="*/ 4281672 h 4286078"/>
              <a:gd name="connsiteX8" fmla="*/ 0 w 9117072"/>
              <a:gd name="connsiteY8" fmla="*/ 0 h 4286078"/>
              <a:gd name="connsiteX0" fmla="*/ 0 w 9117072"/>
              <a:gd name="connsiteY0" fmla="*/ 0 h 4286078"/>
              <a:gd name="connsiteX1" fmla="*/ 9117072 w 9117072"/>
              <a:gd name="connsiteY1" fmla="*/ 0 h 4286078"/>
              <a:gd name="connsiteX2" fmla="*/ 9117072 w 9117072"/>
              <a:gd name="connsiteY2" fmla="*/ 4006425 h 4286078"/>
              <a:gd name="connsiteX3" fmla="*/ 1346008 w 9117072"/>
              <a:gd name="connsiteY3" fmla="*/ 4004170 h 4286078"/>
              <a:gd name="connsiteX4" fmla="*/ 1263551 w 9117072"/>
              <a:gd name="connsiteY4" fmla="*/ 4071617 h 4286078"/>
              <a:gd name="connsiteX5" fmla="*/ 1264219 w 9117072"/>
              <a:gd name="connsiteY5" fmla="*/ 4220084 h 4286078"/>
              <a:gd name="connsiteX6" fmla="*/ 1204663 w 9117072"/>
              <a:gd name="connsiteY6" fmla="*/ 4283291 h 4286078"/>
              <a:gd name="connsiteX7" fmla="*/ 5006 w 9117072"/>
              <a:gd name="connsiteY7" fmla="*/ 4281672 h 4286078"/>
              <a:gd name="connsiteX8" fmla="*/ 0 w 9117072"/>
              <a:gd name="connsiteY8" fmla="*/ 0 h 4286078"/>
              <a:gd name="connsiteX0" fmla="*/ 0 w 9117072"/>
              <a:gd name="connsiteY0" fmla="*/ 0 h 4286078"/>
              <a:gd name="connsiteX1" fmla="*/ 9117072 w 9117072"/>
              <a:gd name="connsiteY1" fmla="*/ 0 h 4286078"/>
              <a:gd name="connsiteX2" fmla="*/ 9117072 w 9117072"/>
              <a:gd name="connsiteY2" fmla="*/ 4006425 h 4286078"/>
              <a:gd name="connsiteX3" fmla="*/ 1346008 w 9117072"/>
              <a:gd name="connsiteY3" fmla="*/ 4004170 h 4286078"/>
              <a:gd name="connsiteX4" fmla="*/ 1263551 w 9117072"/>
              <a:gd name="connsiteY4" fmla="*/ 4071617 h 4286078"/>
              <a:gd name="connsiteX5" fmla="*/ 1264219 w 9117072"/>
              <a:gd name="connsiteY5" fmla="*/ 4220084 h 4286078"/>
              <a:gd name="connsiteX6" fmla="*/ 1204663 w 9117072"/>
              <a:gd name="connsiteY6" fmla="*/ 4283291 h 4286078"/>
              <a:gd name="connsiteX7" fmla="*/ 5006 w 9117072"/>
              <a:gd name="connsiteY7" fmla="*/ 4281672 h 4286078"/>
              <a:gd name="connsiteX8" fmla="*/ 0 w 9117072"/>
              <a:gd name="connsiteY8" fmla="*/ 0 h 4286078"/>
              <a:gd name="connsiteX0" fmla="*/ 0 w 9117072"/>
              <a:gd name="connsiteY0" fmla="*/ 0 h 4286078"/>
              <a:gd name="connsiteX1" fmla="*/ 9117072 w 9117072"/>
              <a:gd name="connsiteY1" fmla="*/ 0 h 4286078"/>
              <a:gd name="connsiteX2" fmla="*/ 9117072 w 9117072"/>
              <a:gd name="connsiteY2" fmla="*/ 4006425 h 4286078"/>
              <a:gd name="connsiteX3" fmla="*/ 1346008 w 9117072"/>
              <a:gd name="connsiteY3" fmla="*/ 4004170 h 4286078"/>
              <a:gd name="connsiteX4" fmla="*/ 1263551 w 9117072"/>
              <a:gd name="connsiteY4" fmla="*/ 4071617 h 4286078"/>
              <a:gd name="connsiteX5" fmla="*/ 1264219 w 9117072"/>
              <a:gd name="connsiteY5" fmla="*/ 4220084 h 4286078"/>
              <a:gd name="connsiteX6" fmla="*/ 1204663 w 9117072"/>
              <a:gd name="connsiteY6" fmla="*/ 4283291 h 4286078"/>
              <a:gd name="connsiteX7" fmla="*/ 5006 w 9117072"/>
              <a:gd name="connsiteY7" fmla="*/ 4281672 h 4286078"/>
              <a:gd name="connsiteX8" fmla="*/ 0 w 9117072"/>
              <a:gd name="connsiteY8" fmla="*/ 0 h 4286078"/>
              <a:gd name="connsiteX0" fmla="*/ 0 w 9117072"/>
              <a:gd name="connsiteY0" fmla="*/ 0 h 4286078"/>
              <a:gd name="connsiteX1" fmla="*/ 9117072 w 9117072"/>
              <a:gd name="connsiteY1" fmla="*/ 0 h 4286078"/>
              <a:gd name="connsiteX2" fmla="*/ 9117072 w 9117072"/>
              <a:gd name="connsiteY2" fmla="*/ 4006425 h 4286078"/>
              <a:gd name="connsiteX3" fmla="*/ 1346008 w 9117072"/>
              <a:gd name="connsiteY3" fmla="*/ 4004170 h 4286078"/>
              <a:gd name="connsiteX4" fmla="*/ 1263551 w 9117072"/>
              <a:gd name="connsiteY4" fmla="*/ 4071617 h 4286078"/>
              <a:gd name="connsiteX5" fmla="*/ 1264219 w 9117072"/>
              <a:gd name="connsiteY5" fmla="*/ 4220084 h 4286078"/>
              <a:gd name="connsiteX6" fmla="*/ 1204663 w 9117072"/>
              <a:gd name="connsiteY6" fmla="*/ 4283291 h 4286078"/>
              <a:gd name="connsiteX7" fmla="*/ 5006 w 9117072"/>
              <a:gd name="connsiteY7" fmla="*/ 4281672 h 4286078"/>
              <a:gd name="connsiteX8" fmla="*/ 0 w 9117072"/>
              <a:gd name="connsiteY8" fmla="*/ 0 h 4286078"/>
              <a:gd name="connsiteX0" fmla="*/ 0 w 9117072"/>
              <a:gd name="connsiteY0" fmla="*/ 0 h 4286078"/>
              <a:gd name="connsiteX1" fmla="*/ 9117072 w 9117072"/>
              <a:gd name="connsiteY1" fmla="*/ 0 h 4286078"/>
              <a:gd name="connsiteX2" fmla="*/ 9117072 w 9117072"/>
              <a:gd name="connsiteY2" fmla="*/ 4006425 h 4286078"/>
              <a:gd name="connsiteX3" fmla="*/ 1346008 w 9117072"/>
              <a:gd name="connsiteY3" fmla="*/ 4004170 h 4286078"/>
              <a:gd name="connsiteX4" fmla="*/ 1263551 w 9117072"/>
              <a:gd name="connsiteY4" fmla="*/ 4071617 h 4286078"/>
              <a:gd name="connsiteX5" fmla="*/ 1264219 w 9117072"/>
              <a:gd name="connsiteY5" fmla="*/ 4220084 h 4286078"/>
              <a:gd name="connsiteX6" fmla="*/ 1204663 w 9117072"/>
              <a:gd name="connsiteY6" fmla="*/ 4283291 h 4286078"/>
              <a:gd name="connsiteX7" fmla="*/ 3568 w 9117072"/>
              <a:gd name="connsiteY7" fmla="*/ 4281672 h 4286078"/>
              <a:gd name="connsiteX8" fmla="*/ 0 w 9117072"/>
              <a:gd name="connsiteY8" fmla="*/ 0 h 4286078"/>
              <a:gd name="connsiteX0" fmla="*/ 0 w 9117072"/>
              <a:gd name="connsiteY0" fmla="*/ 0 h 4286078"/>
              <a:gd name="connsiteX1" fmla="*/ 9117072 w 9117072"/>
              <a:gd name="connsiteY1" fmla="*/ 0 h 4286078"/>
              <a:gd name="connsiteX2" fmla="*/ 9117072 w 9117072"/>
              <a:gd name="connsiteY2" fmla="*/ 4006425 h 4286078"/>
              <a:gd name="connsiteX3" fmla="*/ 1419581 w 9117072"/>
              <a:gd name="connsiteY3" fmla="*/ 4006964 h 4286078"/>
              <a:gd name="connsiteX4" fmla="*/ 1263551 w 9117072"/>
              <a:gd name="connsiteY4" fmla="*/ 4071617 h 4286078"/>
              <a:gd name="connsiteX5" fmla="*/ 1264219 w 9117072"/>
              <a:gd name="connsiteY5" fmla="*/ 4220084 h 4286078"/>
              <a:gd name="connsiteX6" fmla="*/ 1204663 w 9117072"/>
              <a:gd name="connsiteY6" fmla="*/ 4283291 h 4286078"/>
              <a:gd name="connsiteX7" fmla="*/ 3568 w 9117072"/>
              <a:gd name="connsiteY7" fmla="*/ 4281672 h 4286078"/>
              <a:gd name="connsiteX8" fmla="*/ 0 w 9117072"/>
              <a:gd name="connsiteY8" fmla="*/ 0 h 4286078"/>
              <a:gd name="connsiteX0" fmla="*/ 0 w 9117072"/>
              <a:gd name="connsiteY0" fmla="*/ 0 h 4286078"/>
              <a:gd name="connsiteX1" fmla="*/ 9117072 w 9117072"/>
              <a:gd name="connsiteY1" fmla="*/ 0 h 4286078"/>
              <a:gd name="connsiteX2" fmla="*/ 9117072 w 9117072"/>
              <a:gd name="connsiteY2" fmla="*/ 4006425 h 4286078"/>
              <a:gd name="connsiteX3" fmla="*/ 1419581 w 9117072"/>
              <a:gd name="connsiteY3" fmla="*/ 4006964 h 4286078"/>
              <a:gd name="connsiteX4" fmla="*/ 1346616 w 9117072"/>
              <a:gd name="connsiteY4" fmla="*/ 4082794 h 4286078"/>
              <a:gd name="connsiteX5" fmla="*/ 1264219 w 9117072"/>
              <a:gd name="connsiteY5" fmla="*/ 4220084 h 4286078"/>
              <a:gd name="connsiteX6" fmla="*/ 1204663 w 9117072"/>
              <a:gd name="connsiteY6" fmla="*/ 4283291 h 4286078"/>
              <a:gd name="connsiteX7" fmla="*/ 3568 w 9117072"/>
              <a:gd name="connsiteY7" fmla="*/ 4281672 h 4286078"/>
              <a:gd name="connsiteX8" fmla="*/ 0 w 9117072"/>
              <a:gd name="connsiteY8" fmla="*/ 0 h 4286078"/>
              <a:gd name="connsiteX0" fmla="*/ 0 w 9117072"/>
              <a:gd name="connsiteY0" fmla="*/ 0 h 4286078"/>
              <a:gd name="connsiteX1" fmla="*/ 9117072 w 9117072"/>
              <a:gd name="connsiteY1" fmla="*/ 0 h 4286078"/>
              <a:gd name="connsiteX2" fmla="*/ 9117072 w 9117072"/>
              <a:gd name="connsiteY2" fmla="*/ 4006425 h 4286078"/>
              <a:gd name="connsiteX3" fmla="*/ 1419581 w 9117072"/>
              <a:gd name="connsiteY3" fmla="*/ 4006964 h 4286078"/>
              <a:gd name="connsiteX4" fmla="*/ 1346616 w 9117072"/>
              <a:gd name="connsiteY4" fmla="*/ 4082794 h 4286078"/>
              <a:gd name="connsiteX5" fmla="*/ 1349658 w 9117072"/>
              <a:gd name="connsiteY5" fmla="*/ 4242437 h 4286078"/>
              <a:gd name="connsiteX6" fmla="*/ 1204663 w 9117072"/>
              <a:gd name="connsiteY6" fmla="*/ 4283291 h 4286078"/>
              <a:gd name="connsiteX7" fmla="*/ 3568 w 9117072"/>
              <a:gd name="connsiteY7" fmla="*/ 4281672 h 4286078"/>
              <a:gd name="connsiteX8" fmla="*/ 0 w 9117072"/>
              <a:gd name="connsiteY8" fmla="*/ 0 h 4286078"/>
              <a:gd name="connsiteX0" fmla="*/ 0 w 9117072"/>
              <a:gd name="connsiteY0" fmla="*/ 0 h 4294461"/>
              <a:gd name="connsiteX1" fmla="*/ 9117072 w 9117072"/>
              <a:gd name="connsiteY1" fmla="*/ 0 h 4294461"/>
              <a:gd name="connsiteX2" fmla="*/ 9117072 w 9117072"/>
              <a:gd name="connsiteY2" fmla="*/ 4006425 h 4294461"/>
              <a:gd name="connsiteX3" fmla="*/ 1419581 w 9117072"/>
              <a:gd name="connsiteY3" fmla="*/ 4006964 h 4294461"/>
              <a:gd name="connsiteX4" fmla="*/ 1346616 w 9117072"/>
              <a:gd name="connsiteY4" fmla="*/ 4082794 h 4294461"/>
              <a:gd name="connsiteX5" fmla="*/ 1349658 w 9117072"/>
              <a:gd name="connsiteY5" fmla="*/ 4242437 h 4294461"/>
              <a:gd name="connsiteX6" fmla="*/ 1294848 w 9117072"/>
              <a:gd name="connsiteY6" fmla="*/ 4291674 h 4294461"/>
              <a:gd name="connsiteX7" fmla="*/ 3568 w 9117072"/>
              <a:gd name="connsiteY7" fmla="*/ 4281672 h 4294461"/>
              <a:gd name="connsiteX8" fmla="*/ 0 w 9117072"/>
              <a:gd name="connsiteY8" fmla="*/ 0 h 4294461"/>
              <a:gd name="connsiteX0" fmla="*/ 0 w 9117072"/>
              <a:gd name="connsiteY0" fmla="*/ 0 h 4298976"/>
              <a:gd name="connsiteX1" fmla="*/ 9117072 w 9117072"/>
              <a:gd name="connsiteY1" fmla="*/ 0 h 4298976"/>
              <a:gd name="connsiteX2" fmla="*/ 9117072 w 9117072"/>
              <a:gd name="connsiteY2" fmla="*/ 4006425 h 4298976"/>
              <a:gd name="connsiteX3" fmla="*/ 1419581 w 9117072"/>
              <a:gd name="connsiteY3" fmla="*/ 4006964 h 4298976"/>
              <a:gd name="connsiteX4" fmla="*/ 1346616 w 9117072"/>
              <a:gd name="connsiteY4" fmla="*/ 4082794 h 4298976"/>
              <a:gd name="connsiteX5" fmla="*/ 1349658 w 9117072"/>
              <a:gd name="connsiteY5" fmla="*/ 4242437 h 4298976"/>
              <a:gd name="connsiteX6" fmla="*/ 1294848 w 9117072"/>
              <a:gd name="connsiteY6" fmla="*/ 4291674 h 4298976"/>
              <a:gd name="connsiteX7" fmla="*/ 3568 w 9117072"/>
              <a:gd name="connsiteY7" fmla="*/ 4298436 h 4298976"/>
              <a:gd name="connsiteX8" fmla="*/ 0 w 9117072"/>
              <a:gd name="connsiteY8" fmla="*/ 0 h 4298976"/>
              <a:gd name="connsiteX0" fmla="*/ 0 w 9117072"/>
              <a:gd name="connsiteY0" fmla="*/ 0 h 4296182"/>
              <a:gd name="connsiteX1" fmla="*/ 9117072 w 9117072"/>
              <a:gd name="connsiteY1" fmla="*/ 0 h 4296182"/>
              <a:gd name="connsiteX2" fmla="*/ 9117072 w 9117072"/>
              <a:gd name="connsiteY2" fmla="*/ 4006425 h 4296182"/>
              <a:gd name="connsiteX3" fmla="*/ 1419581 w 9117072"/>
              <a:gd name="connsiteY3" fmla="*/ 4006964 h 4296182"/>
              <a:gd name="connsiteX4" fmla="*/ 1346616 w 9117072"/>
              <a:gd name="connsiteY4" fmla="*/ 4082794 h 4296182"/>
              <a:gd name="connsiteX5" fmla="*/ 1349658 w 9117072"/>
              <a:gd name="connsiteY5" fmla="*/ 4242437 h 4296182"/>
              <a:gd name="connsiteX6" fmla="*/ 1294848 w 9117072"/>
              <a:gd name="connsiteY6" fmla="*/ 4291674 h 4296182"/>
              <a:gd name="connsiteX7" fmla="*/ 3568 w 9117072"/>
              <a:gd name="connsiteY7" fmla="*/ 4295642 h 4296182"/>
              <a:gd name="connsiteX8" fmla="*/ 0 w 9117072"/>
              <a:gd name="connsiteY8" fmla="*/ 0 h 4296182"/>
              <a:gd name="connsiteX0" fmla="*/ 0 w 9117072"/>
              <a:gd name="connsiteY0" fmla="*/ 0 h 4294461"/>
              <a:gd name="connsiteX1" fmla="*/ 9117072 w 9117072"/>
              <a:gd name="connsiteY1" fmla="*/ 0 h 4294461"/>
              <a:gd name="connsiteX2" fmla="*/ 9117072 w 9117072"/>
              <a:gd name="connsiteY2" fmla="*/ 4006425 h 4294461"/>
              <a:gd name="connsiteX3" fmla="*/ 1419581 w 9117072"/>
              <a:gd name="connsiteY3" fmla="*/ 4006964 h 4294461"/>
              <a:gd name="connsiteX4" fmla="*/ 1346616 w 9117072"/>
              <a:gd name="connsiteY4" fmla="*/ 4082794 h 4294461"/>
              <a:gd name="connsiteX5" fmla="*/ 1349658 w 9117072"/>
              <a:gd name="connsiteY5" fmla="*/ 4242437 h 4294461"/>
              <a:gd name="connsiteX6" fmla="*/ 1294848 w 9117072"/>
              <a:gd name="connsiteY6" fmla="*/ 4291674 h 4294461"/>
              <a:gd name="connsiteX7" fmla="*/ 3568 w 9117072"/>
              <a:gd name="connsiteY7" fmla="*/ 4292848 h 4294461"/>
              <a:gd name="connsiteX8" fmla="*/ 0 w 9117072"/>
              <a:gd name="connsiteY8" fmla="*/ 0 h 4294461"/>
              <a:gd name="connsiteX0" fmla="*/ 0 w 9117072"/>
              <a:gd name="connsiteY0" fmla="*/ 0 h 4294461"/>
              <a:gd name="connsiteX1" fmla="*/ 9117072 w 9117072"/>
              <a:gd name="connsiteY1" fmla="*/ 0 h 4294461"/>
              <a:gd name="connsiteX2" fmla="*/ 9117072 w 9117072"/>
              <a:gd name="connsiteY2" fmla="*/ 4006425 h 4294461"/>
              <a:gd name="connsiteX3" fmla="*/ 1419581 w 9117072"/>
              <a:gd name="connsiteY3" fmla="*/ 4006964 h 4294461"/>
              <a:gd name="connsiteX4" fmla="*/ 1346616 w 9117072"/>
              <a:gd name="connsiteY4" fmla="*/ 4082794 h 4294461"/>
              <a:gd name="connsiteX5" fmla="*/ 1349658 w 9117072"/>
              <a:gd name="connsiteY5" fmla="*/ 4242437 h 4294461"/>
              <a:gd name="connsiteX6" fmla="*/ 1294848 w 9117072"/>
              <a:gd name="connsiteY6" fmla="*/ 4291674 h 4294461"/>
              <a:gd name="connsiteX7" fmla="*/ 3568 w 9117072"/>
              <a:gd name="connsiteY7" fmla="*/ 4292848 h 4294461"/>
              <a:gd name="connsiteX8" fmla="*/ 0 w 9117072"/>
              <a:gd name="connsiteY8" fmla="*/ 0 h 4294461"/>
              <a:gd name="connsiteX0" fmla="*/ 0 w 9117072"/>
              <a:gd name="connsiteY0" fmla="*/ 0 h 4294461"/>
              <a:gd name="connsiteX1" fmla="*/ 9117072 w 9117072"/>
              <a:gd name="connsiteY1" fmla="*/ 0 h 4294461"/>
              <a:gd name="connsiteX2" fmla="*/ 9117072 w 9117072"/>
              <a:gd name="connsiteY2" fmla="*/ 4006425 h 4294461"/>
              <a:gd name="connsiteX3" fmla="*/ 1410087 w 9117072"/>
              <a:gd name="connsiteY3" fmla="*/ 4006964 h 4294461"/>
              <a:gd name="connsiteX4" fmla="*/ 1346616 w 9117072"/>
              <a:gd name="connsiteY4" fmla="*/ 4082794 h 4294461"/>
              <a:gd name="connsiteX5" fmla="*/ 1349658 w 9117072"/>
              <a:gd name="connsiteY5" fmla="*/ 4242437 h 4294461"/>
              <a:gd name="connsiteX6" fmla="*/ 1294848 w 9117072"/>
              <a:gd name="connsiteY6" fmla="*/ 4291674 h 4294461"/>
              <a:gd name="connsiteX7" fmla="*/ 3568 w 9117072"/>
              <a:gd name="connsiteY7" fmla="*/ 4292848 h 4294461"/>
              <a:gd name="connsiteX8" fmla="*/ 0 w 9117072"/>
              <a:gd name="connsiteY8" fmla="*/ 0 h 4294461"/>
              <a:gd name="connsiteX0" fmla="*/ 0 w 9117072"/>
              <a:gd name="connsiteY0" fmla="*/ 0 h 4293963"/>
              <a:gd name="connsiteX1" fmla="*/ 9117072 w 9117072"/>
              <a:gd name="connsiteY1" fmla="*/ 0 h 4293963"/>
              <a:gd name="connsiteX2" fmla="*/ 9117072 w 9117072"/>
              <a:gd name="connsiteY2" fmla="*/ 4006425 h 4293963"/>
              <a:gd name="connsiteX3" fmla="*/ 1410087 w 9117072"/>
              <a:gd name="connsiteY3" fmla="*/ 4006964 h 4293963"/>
              <a:gd name="connsiteX4" fmla="*/ 1346616 w 9117072"/>
              <a:gd name="connsiteY4" fmla="*/ 4082794 h 4293963"/>
              <a:gd name="connsiteX5" fmla="*/ 1349658 w 9117072"/>
              <a:gd name="connsiteY5" fmla="*/ 4242437 h 4293963"/>
              <a:gd name="connsiteX6" fmla="*/ 1294848 w 9117072"/>
              <a:gd name="connsiteY6" fmla="*/ 4291674 h 4293963"/>
              <a:gd name="connsiteX7" fmla="*/ 3568 w 9117072"/>
              <a:gd name="connsiteY7" fmla="*/ 4292848 h 4293963"/>
              <a:gd name="connsiteX8" fmla="*/ 0 w 9117072"/>
              <a:gd name="connsiteY8" fmla="*/ 0 h 4293963"/>
              <a:gd name="connsiteX0" fmla="*/ 0 w 9117072"/>
              <a:gd name="connsiteY0" fmla="*/ 0 h 4293964"/>
              <a:gd name="connsiteX1" fmla="*/ 9117072 w 9117072"/>
              <a:gd name="connsiteY1" fmla="*/ 0 h 4293964"/>
              <a:gd name="connsiteX2" fmla="*/ 9117072 w 9117072"/>
              <a:gd name="connsiteY2" fmla="*/ 4006425 h 4293964"/>
              <a:gd name="connsiteX3" fmla="*/ 1410087 w 9117072"/>
              <a:gd name="connsiteY3" fmla="*/ 4006964 h 4293964"/>
              <a:gd name="connsiteX4" fmla="*/ 1346616 w 9117072"/>
              <a:gd name="connsiteY4" fmla="*/ 4077205 h 4293964"/>
              <a:gd name="connsiteX5" fmla="*/ 1349658 w 9117072"/>
              <a:gd name="connsiteY5" fmla="*/ 4242437 h 4293964"/>
              <a:gd name="connsiteX6" fmla="*/ 1294848 w 9117072"/>
              <a:gd name="connsiteY6" fmla="*/ 4291674 h 4293964"/>
              <a:gd name="connsiteX7" fmla="*/ 3568 w 9117072"/>
              <a:gd name="connsiteY7" fmla="*/ 4292848 h 4293964"/>
              <a:gd name="connsiteX8" fmla="*/ 0 w 9117072"/>
              <a:gd name="connsiteY8" fmla="*/ 0 h 4293964"/>
              <a:gd name="connsiteX0" fmla="*/ 0 w 9117072"/>
              <a:gd name="connsiteY0" fmla="*/ 0 h 4293964"/>
              <a:gd name="connsiteX1" fmla="*/ 9117072 w 9117072"/>
              <a:gd name="connsiteY1" fmla="*/ 0 h 4293964"/>
              <a:gd name="connsiteX2" fmla="*/ 9117072 w 9117072"/>
              <a:gd name="connsiteY2" fmla="*/ 4006425 h 4293964"/>
              <a:gd name="connsiteX3" fmla="*/ 1410087 w 9117072"/>
              <a:gd name="connsiteY3" fmla="*/ 4006964 h 4293964"/>
              <a:gd name="connsiteX4" fmla="*/ 1351363 w 9117072"/>
              <a:gd name="connsiteY4" fmla="*/ 4085589 h 4293964"/>
              <a:gd name="connsiteX5" fmla="*/ 1349658 w 9117072"/>
              <a:gd name="connsiteY5" fmla="*/ 4242437 h 4293964"/>
              <a:gd name="connsiteX6" fmla="*/ 1294848 w 9117072"/>
              <a:gd name="connsiteY6" fmla="*/ 4291674 h 4293964"/>
              <a:gd name="connsiteX7" fmla="*/ 3568 w 9117072"/>
              <a:gd name="connsiteY7" fmla="*/ 4292848 h 4293964"/>
              <a:gd name="connsiteX8" fmla="*/ 0 w 9117072"/>
              <a:gd name="connsiteY8" fmla="*/ 0 h 4293964"/>
              <a:gd name="connsiteX0" fmla="*/ 0 w 9117072"/>
              <a:gd name="connsiteY0" fmla="*/ 0 h 4293964"/>
              <a:gd name="connsiteX1" fmla="*/ 9117072 w 9117072"/>
              <a:gd name="connsiteY1" fmla="*/ 0 h 4293964"/>
              <a:gd name="connsiteX2" fmla="*/ 9117072 w 9117072"/>
              <a:gd name="connsiteY2" fmla="*/ 4006425 h 4293964"/>
              <a:gd name="connsiteX3" fmla="*/ 1410087 w 9117072"/>
              <a:gd name="connsiteY3" fmla="*/ 4006964 h 4293964"/>
              <a:gd name="connsiteX4" fmla="*/ 1351363 w 9117072"/>
              <a:gd name="connsiteY4" fmla="*/ 4085589 h 4293964"/>
              <a:gd name="connsiteX5" fmla="*/ 1349658 w 9117072"/>
              <a:gd name="connsiteY5" fmla="*/ 4242437 h 4293964"/>
              <a:gd name="connsiteX6" fmla="*/ 1294848 w 9117072"/>
              <a:gd name="connsiteY6" fmla="*/ 4291674 h 4293964"/>
              <a:gd name="connsiteX7" fmla="*/ 3568 w 9117072"/>
              <a:gd name="connsiteY7" fmla="*/ 4292848 h 4293964"/>
              <a:gd name="connsiteX8" fmla="*/ 0 w 9117072"/>
              <a:gd name="connsiteY8" fmla="*/ 0 h 42939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117072" h="4293964">
                <a:moveTo>
                  <a:pt x="0" y="0"/>
                </a:moveTo>
                <a:lnTo>
                  <a:pt x="9117072" y="0"/>
                </a:lnTo>
                <a:lnTo>
                  <a:pt x="9117072" y="4006425"/>
                </a:lnTo>
                <a:lnTo>
                  <a:pt x="1410087" y="4006964"/>
                </a:lnTo>
                <a:cubicBezTo>
                  <a:pt x="1362013" y="4011137"/>
                  <a:pt x="1351017" y="4033148"/>
                  <a:pt x="1351363" y="4085589"/>
                </a:cubicBezTo>
                <a:cubicBezTo>
                  <a:pt x="1351711" y="4151196"/>
                  <a:pt x="1351391" y="4200554"/>
                  <a:pt x="1349658" y="4242437"/>
                </a:cubicBezTo>
                <a:cubicBezTo>
                  <a:pt x="1347925" y="4284320"/>
                  <a:pt x="1334479" y="4289384"/>
                  <a:pt x="1294848" y="4291674"/>
                </a:cubicBezTo>
                <a:cubicBezTo>
                  <a:pt x="1255217" y="4293964"/>
                  <a:pt x="403454" y="4293388"/>
                  <a:pt x="3568" y="4292848"/>
                </a:cubicBezTo>
                <a:cubicBezTo>
                  <a:pt x="1761" y="3267521"/>
                  <a:pt x="239" y="1086814"/>
                  <a:pt x="0" y="0"/>
                </a:cubicBezTo>
                <a:close/>
              </a:path>
            </a:pathLst>
          </a:custGeom>
        </p:spPr>
        <p:txBody>
          <a:bodyPr/>
          <a:lstStyle>
            <a:lvl1pPr>
              <a:defRPr lang="en-GB" dirty="0"/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9" name="Rubrik 1"/>
          <p:cNvSpPr>
            <a:spLocks noGrp="1"/>
          </p:cNvSpPr>
          <p:nvPr>
            <p:ph type="title" hasCustomPrompt="1"/>
          </p:nvPr>
        </p:nvSpPr>
        <p:spPr>
          <a:xfrm>
            <a:off x="1619250" y="323613"/>
            <a:ext cx="6935788" cy="501254"/>
          </a:xfrm>
        </p:spPr>
        <p:txBody>
          <a:bodyPr/>
          <a:lstStyle/>
          <a:p>
            <a:r>
              <a:rPr lang="sv-SE" dirty="0" err="1"/>
              <a:t>Chapter</a:t>
            </a:r>
            <a:r>
              <a:rPr lang="sv-SE" dirty="0"/>
              <a:t> </a:t>
            </a:r>
            <a:r>
              <a:rPr lang="sv-SE" dirty="0" err="1"/>
              <a:t>heading</a:t>
            </a:r>
            <a:endParaRPr lang="en-GB" dirty="0"/>
          </a:p>
        </p:txBody>
      </p:sp>
      <p:sp>
        <p:nvSpPr>
          <p:cNvPr id="7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5580112" y="4716382"/>
            <a:ext cx="2133600" cy="273844"/>
          </a:xfrm>
        </p:spPr>
        <p:txBody>
          <a:bodyPr/>
          <a:lstStyle>
            <a:lvl1pPr>
              <a:defRPr sz="1100"/>
            </a:lvl1pPr>
          </a:lstStyle>
          <a:p>
            <a:fld id="{CFCB38AA-14D0-4B67-BE5B-608C5A8A7489}" type="datetimeFigureOut">
              <a:rPr lang="sv-SE" smtClean="0"/>
              <a:pPr/>
              <a:t>2020-10-29</a:t>
            </a:fld>
            <a:endParaRPr lang="sv-SE"/>
          </a:p>
        </p:txBody>
      </p:sp>
      <p:sp>
        <p:nvSpPr>
          <p:cNvPr id="10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8172400" y="4724617"/>
            <a:ext cx="531863" cy="273844"/>
          </a:xfrm>
        </p:spPr>
        <p:txBody>
          <a:bodyPr/>
          <a:lstStyle>
            <a:lvl1pPr>
              <a:defRPr sz="1100"/>
            </a:lvl1pPr>
          </a:lstStyle>
          <a:p>
            <a:fld id="{680D72F4-1C41-4187-A4BC-492CF086CF40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1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1619250" y="4773106"/>
            <a:ext cx="2895600" cy="273844"/>
          </a:xfrm>
        </p:spPr>
        <p:txBody>
          <a:bodyPr lIns="0" tIns="0" rIns="0" bIns="0" anchor="t" anchorCtr="0"/>
          <a:lstStyle>
            <a:lvl1pPr algn="l">
              <a:lnSpc>
                <a:spcPts val="900"/>
              </a:lnSpc>
              <a:defRPr sz="1100" b="1" cap="all" baseline="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3314480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7"/>
          <p:cNvSpPr>
            <a:spLocks noGrp="1"/>
          </p:cNvSpPr>
          <p:nvPr>
            <p:ph type="pic" sz="quarter" idx="13"/>
          </p:nvPr>
        </p:nvSpPr>
        <p:spPr>
          <a:xfrm>
            <a:off x="1619250" y="1066800"/>
            <a:ext cx="6935788" cy="3178969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9" name="Rubrik 1"/>
          <p:cNvSpPr>
            <a:spLocks noGrp="1"/>
          </p:cNvSpPr>
          <p:nvPr>
            <p:ph type="title"/>
          </p:nvPr>
        </p:nvSpPr>
        <p:spPr>
          <a:xfrm>
            <a:off x="1619250" y="323613"/>
            <a:ext cx="6935788" cy="50125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7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5580112" y="4716382"/>
            <a:ext cx="2133600" cy="273844"/>
          </a:xfrm>
        </p:spPr>
        <p:txBody>
          <a:bodyPr/>
          <a:lstStyle>
            <a:lvl1pPr>
              <a:defRPr sz="1100"/>
            </a:lvl1pPr>
          </a:lstStyle>
          <a:p>
            <a:fld id="{CFCB38AA-14D0-4B67-BE5B-608C5A8A7489}" type="datetimeFigureOut">
              <a:rPr lang="sv-SE" smtClean="0"/>
              <a:pPr/>
              <a:t>2020-10-29</a:t>
            </a:fld>
            <a:endParaRPr lang="sv-SE"/>
          </a:p>
        </p:txBody>
      </p:sp>
      <p:sp>
        <p:nvSpPr>
          <p:cNvPr id="10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8172400" y="4724617"/>
            <a:ext cx="531863" cy="273844"/>
          </a:xfrm>
        </p:spPr>
        <p:txBody>
          <a:bodyPr/>
          <a:lstStyle>
            <a:lvl1pPr>
              <a:defRPr sz="1100"/>
            </a:lvl1pPr>
          </a:lstStyle>
          <a:p>
            <a:fld id="{680D72F4-1C41-4187-A4BC-492CF086CF40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1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1619250" y="4773106"/>
            <a:ext cx="2895600" cy="273844"/>
          </a:xfrm>
        </p:spPr>
        <p:txBody>
          <a:bodyPr lIns="0" tIns="0" rIns="0" bIns="0" anchor="t" anchorCtr="0"/>
          <a:lstStyle>
            <a:lvl1pPr algn="l">
              <a:lnSpc>
                <a:spcPts val="900"/>
              </a:lnSpc>
              <a:defRPr sz="1100" b="1" cap="all" baseline="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5392401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pt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5580112" y="4716382"/>
            <a:ext cx="2133600" cy="273844"/>
          </a:xfrm>
        </p:spPr>
        <p:txBody>
          <a:bodyPr/>
          <a:lstStyle>
            <a:lvl1pPr>
              <a:defRPr sz="1100"/>
            </a:lvl1pPr>
          </a:lstStyle>
          <a:p>
            <a:fld id="{CFCB38AA-14D0-4B67-BE5B-608C5A8A7489}" type="datetimeFigureOut">
              <a:rPr lang="sv-SE" smtClean="0"/>
              <a:pPr/>
              <a:t>2020-10-29</a:t>
            </a:fld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8172400" y="4724617"/>
            <a:ext cx="531863" cy="273844"/>
          </a:xfrm>
        </p:spPr>
        <p:txBody>
          <a:bodyPr/>
          <a:lstStyle>
            <a:lvl1pPr>
              <a:defRPr sz="1100"/>
            </a:lvl1pPr>
          </a:lstStyle>
          <a:p>
            <a:fld id="{680D72F4-1C41-4187-A4BC-492CF086CF40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7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1619250" y="4773106"/>
            <a:ext cx="2895600" cy="273844"/>
          </a:xfrm>
        </p:spPr>
        <p:txBody>
          <a:bodyPr lIns="0" tIns="0" rIns="0" bIns="0" anchor="t" anchorCtr="0"/>
          <a:lstStyle>
            <a:lvl1pPr algn="l">
              <a:lnSpc>
                <a:spcPts val="900"/>
              </a:lnSpc>
              <a:defRPr sz="1100" b="1" cap="all" baseline="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462742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1619250" y="323613"/>
            <a:ext cx="6935788" cy="501254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sv-SE" dirty="0"/>
              <a:t>Klicka här för att ändra format</a:t>
            </a:r>
            <a:endParaRPr lang="en-GB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1619250" y="1069975"/>
            <a:ext cx="6935788" cy="317579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GB" dirty="0"/>
          </a:p>
        </p:txBody>
      </p:sp>
      <p:pic>
        <p:nvPicPr>
          <p:cNvPr id="8" name="Picture 2"/>
          <p:cNvPicPr>
            <a:picLocks noChangeArrowheads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965" y="258366"/>
            <a:ext cx="514350" cy="497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1619250" y="4731544"/>
            <a:ext cx="2895600" cy="273844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>
              <a:defRPr lang="en-GB" sz="700" b="1" cap="all" baseline="0">
                <a:solidFill>
                  <a:schemeClr val="bg1"/>
                </a:solidFill>
              </a:defRPr>
            </a:lvl1pPr>
          </a:lstStyle>
          <a:p>
            <a:pPr>
              <a:lnSpc>
                <a:spcPts val="900"/>
              </a:lnSpc>
            </a:pPr>
            <a:endParaRPr lang="en-GB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172400" y="4731544"/>
            <a:ext cx="531863" cy="273844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r">
              <a:defRPr lang="en-GB" sz="700" b="1" cap="all" baseline="0" smtClean="0">
                <a:solidFill>
                  <a:schemeClr val="bg1"/>
                </a:solidFill>
              </a:defRPr>
            </a:lvl1pPr>
          </a:lstStyle>
          <a:p>
            <a:pPr>
              <a:lnSpc>
                <a:spcPts val="900"/>
              </a:lnSpc>
            </a:pPr>
            <a:fld id="{680D72F4-1C41-4187-A4BC-492CF086CF40}" type="slidenum">
              <a:rPr lang="en-GB" smtClean="0"/>
              <a:pPr>
                <a:lnSpc>
                  <a:spcPts val="900"/>
                </a:lnSpc>
              </a:pPr>
              <a:t>‹#›</a:t>
            </a:fld>
            <a:endParaRPr lang="en-GB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5580112" y="4716382"/>
            <a:ext cx="2133600" cy="273844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>
              <a:defRPr lang="en-GB" sz="700" b="1" cap="all" baseline="0" smtClean="0">
                <a:solidFill>
                  <a:schemeClr val="bg1"/>
                </a:solidFill>
              </a:defRPr>
            </a:lvl1pPr>
          </a:lstStyle>
          <a:p>
            <a:pPr algn="r">
              <a:lnSpc>
                <a:spcPts val="900"/>
              </a:lnSpc>
            </a:pPr>
            <a:fld id="{CFCB38AA-14D0-4B67-BE5B-608C5A8A7489}" type="datetimeFigureOut">
              <a:rPr lang="en-GB" smtClean="0"/>
              <a:pPr algn="r">
                <a:lnSpc>
                  <a:spcPts val="900"/>
                </a:lnSpc>
              </a:pPr>
              <a:t>29/10/2020</a:t>
            </a:fld>
            <a:endParaRPr lang="en-GB" dirty="0"/>
          </a:p>
        </p:txBody>
      </p:sp>
      <p:sp>
        <p:nvSpPr>
          <p:cNvPr id="9" name="Rektangel 12"/>
          <p:cNvSpPr/>
          <p:nvPr userDrawn="1"/>
        </p:nvSpPr>
        <p:spPr>
          <a:xfrm>
            <a:off x="0" y="4478534"/>
            <a:ext cx="9144000" cy="681540"/>
          </a:xfrm>
          <a:custGeom>
            <a:avLst/>
            <a:gdLst>
              <a:gd name="connsiteX0" fmla="*/ 1360291 w 9144000"/>
              <a:gd name="connsiteY0" fmla="*/ 0 h 908720"/>
              <a:gd name="connsiteX1" fmla="*/ 9144000 w 9144000"/>
              <a:gd name="connsiteY1" fmla="*/ 0 h 908720"/>
              <a:gd name="connsiteX2" fmla="*/ 9144000 w 9144000"/>
              <a:gd name="connsiteY2" fmla="*/ 262632 h 908720"/>
              <a:gd name="connsiteX3" fmla="*/ 9144000 w 9144000"/>
              <a:gd name="connsiteY3" fmla="*/ 328588 h 908720"/>
              <a:gd name="connsiteX4" fmla="*/ 9144000 w 9144000"/>
              <a:gd name="connsiteY4" fmla="*/ 808061 h 908720"/>
              <a:gd name="connsiteX5" fmla="*/ 9144000 w 9144000"/>
              <a:gd name="connsiteY5" fmla="*/ 883320 h 908720"/>
              <a:gd name="connsiteX6" fmla="*/ 9144000 w 9144000"/>
              <a:gd name="connsiteY6" fmla="*/ 904652 h 908720"/>
              <a:gd name="connsiteX7" fmla="*/ 9065179 w 9144000"/>
              <a:gd name="connsiteY7" fmla="*/ 904652 h 908720"/>
              <a:gd name="connsiteX8" fmla="*/ 9043341 w 9144000"/>
              <a:gd name="connsiteY8" fmla="*/ 908720 h 908720"/>
              <a:gd name="connsiteX9" fmla="*/ 1259632 w 9144000"/>
              <a:gd name="connsiteY9" fmla="*/ 908720 h 908720"/>
              <a:gd name="connsiteX10" fmla="*/ 1259632 w 9144000"/>
              <a:gd name="connsiteY10" fmla="*/ 904652 h 908720"/>
              <a:gd name="connsiteX11" fmla="*/ 0 w 9144000"/>
              <a:gd name="connsiteY11" fmla="*/ 904652 h 908720"/>
              <a:gd name="connsiteX12" fmla="*/ 0 w 9144000"/>
              <a:gd name="connsiteY12" fmla="*/ 883320 h 908720"/>
              <a:gd name="connsiteX13" fmla="*/ 0 w 9144000"/>
              <a:gd name="connsiteY13" fmla="*/ 328588 h 908720"/>
              <a:gd name="connsiteX14" fmla="*/ 0 w 9144000"/>
              <a:gd name="connsiteY14" fmla="*/ 314003 h 908720"/>
              <a:gd name="connsiteX15" fmla="*/ 901401 w 9144000"/>
              <a:gd name="connsiteY15" fmla="*/ 314003 h 908720"/>
              <a:gd name="connsiteX16" fmla="*/ 1026319 w 9144000"/>
              <a:gd name="connsiteY16" fmla="*/ 314003 h 908720"/>
              <a:gd name="connsiteX17" fmla="*/ 1194387 w 9144000"/>
              <a:gd name="connsiteY17" fmla="*/ 314003 h 908720"/>
              <a:gd name="connsiteX18" fmla="*/ 1258275 w 9144000"/>
              <a:gd name="connsiteY18" fmla="*/ 262632 h 908720"/>
              <a:gd name="connsiteX19" fmla="*/ 1259632 w 9144000"/>
              <a:gd name="connsiteY19" fmla="*/ 262632 h 908720"/>
              <a:gd name="connsiteX20" fmla="*/ 1259632 w 9144000"/>
              <a:gd name="connsiteY20" fmla="*/ 255909 h 908720"/>
              <a:gd name="connsiteX21" fmla="*/ 1261441 w 9144000"/>
              <a:gd name="connsiteY21" fmla="*/ 246949 h 908720"/>
              <a:gd name="connsiteX22" fmla="*/ 1261441 w 9144000"/>
              <a:gd name="connsiteY22" fmla="*/ 91699 h 908720"/>
              <a:gd name="connsiteX23" fmla="*/ 1360291 w 9144000"/>
              <a:gd name="connsiteY23" fmla="*/ 0 h 908720"/>
              <a:gd name="connsiteX0" fmla="*/ 1405535 w 9144000"/>
              <a:gd name="connsiteY0" fmla="*/ 3175 h 908720"/>
              <a:gd name="connsiteX1" fmla="*/ 9144000 w 9144000"/>
              <a:gd name="connsiteY1" fmla="*/ 0 h 908720"/>
              <a:gd name="connsiteX2" fmla="*/ 9144000 w 9144000"/>
              <a:gd name="connsiteY2" fmla="*/ 262632 h 908720"/>
              <a:gd name="connsiteX3" fmla="*/ 9144000 w 9144000"/>
              <a:gd name="connsiteY3" fmla="*/ 328588 h 908720"/>
              <a:gd name="connsiteX4" fmla="*/ 9144000 w 9144000"/>
              <a:gd name="connsiteY4" fmla="*/ 808061 h 908720"/>
              <a:gd name="connsiteX5" fmla="*/ 9144000 w 9144000"/>
              <a:gd name="connsiteY5" fmla="*/ 883320 h 908720"/>
              <a:gd name="connsiteX6" fmla="*/ 9144000 w 9144000"/>
              <a:gd name="connsiteY6" fmla="*/ 904652 h 908720"/>
              <a:gd name="connsiteX7" fmla="*/ 9065179 w 9144000"/>
              <a:gd name="connsiteY7" fmla="*/ 904652 h 908720"/>
              <a:gd name="connsiteX8" fmla="*/ 9043341 w 9144000"/>
              <a:gd name="connsiteY8" fmla="*/ 908720 h 908720"/>
              <a:gd name="connsiteX9" fmla="*/ 1259632 w 9144000"/>
              <a:gd name="connsiteY9" fmla="*/ 908720 h 908720"/>
              <a:gd name="connsiteX10" fmla="*/ 1259632 w 9144000"/>
              <a:gd name="connsiteY10" fmla="*/ 904652 h 908720"/>
              <a:gd name="connsiteX11" fmla="*/ 0 w 9144000"/>
              <a:gd name="connsiteY11" fmla="*/ 904652 h 908720"/>
              <a:gd name="connsiteX12" fmla="*/ 0 w 9144000"/>
              <a:gd name="connsiteY12" fmla="*/ 883320 h 908720"/>
              <a:gd name="connsiteX13" fmla="*/ 0 w 9144000"/>
              <a:gd name="connsiteY13" fmla="*/ 328588 h 908720"/>
              <a:gd name="connsiteX14" fmla="*/ 0 w 9144000"/>
              <a:gd name="connsiteY14" fmla="*/ 314003 h 908720"/>
              <a:gd name="connsiteX15" fmla="*/ 901401 w 9144000"/>
              <a:gd name="connsiteY15" fmla="*/ 314003 h 908720"/>
              <a:gd name="connsiteX16" fmla="*/ 1026319 w 9144000"/>
              <a:gd name="connsiteY16" fmla="*/ 314003 h 908720"/>
              <a:gd name="connsiteX17" fmla="*/ 1194387 w 9144000"/>
              <a:gd name="connsiteY17" fmla="*/ 314003 h 908720"/>
              <a:gd name="connsiteX18" fmla="*/ 1258275 w 9144000"/>
              <a:gd name="connsiteY18" fmla="*/ 262632 h 908720"/>
              <a:gd name="connsiteX19" fmla="*/ 1259632 w 9144000"/>
              <a:gd name="connsiteY19" fmla="*/ 262632 h 908720"/>
              <a:gd name="connsiteX20" fmla="*/ 1259632 w 9144000"/>
              <a:gd name="connsiteY20" fmla="*/ 255909 h 908720"/>
              <a:gd name="connsiteX21" fmla="*/ 1261441 w 9144000"/>
              <a:gd name="connsiteY21" fmla="*/ 246949 h 908720"/>
              <a:gd name="connsiteX22" fmla="*/ 1261441 w 9144000"/>
              <a:gd name="connsiteY22" fmla="*/ 91699 h 908720"/>
              <a:gd name="connsiteX23" fmla="*/ 1405535 w 9144000"/>
              <a:gd name="connsiteY23" fmla="*/ 3175 h 908720"/>
              <a:gd name="connsiteX0" fmla="*/ 1405535 w 9144000"/>
              <a:gd name="connsiteY0" fmla="*/ 3175 h 908720"/>
              <a:gd name="connsiteX1" fmla="*/ 9144000 w 9144000"/>
              <a:gd name="connsiteY1" fmla="*/ 0 h 908720"/>
              <a:gd name="connsiteX2" fmla="*/ 9144000 w 9144000"/>
              <a:gd name="connsiteY2" fmla="*/ 262632 h 908720"/>
              <a:gd name="connsiteX3" fmla="*/ 9144000 w 9144000"/>
              <a:gd name="connsiteY3" fmla="*/ 328588 h 908720"/>
              <a:gd name="connsiteX4" fmla="*/ 9144000 w 9144000"/>
              <a:gd name="connsiteY4" fmla="*/ 808061 h 908720"/>
              <a:gd name="connsiteX5" fmla="*/ 9144000 w 9144000"/>
              <a:gd name="connsiteY5" fmla="*/ 883320 h 908720"/>
              <a:gd name="connsiteX6" fmla="*/ 9144000 w 9144000"/>
              <a:gd name="connsiteY6" fmla="*/ 904652 h 908720"/>
              <a:gd name="connsiteX7" fmla="*/ 9065179 w 9144000"/>
              <a:gd name="connsiteY7" fmla="*/ 904652 h 908720"/>
              <a:gd name="connsiteX8" fmla="*/ 9043341 w 9144000"/>
              <a:gd name="connsiteY8" fmla="*/ 908720 h 908720"/>
              <a:gd name="connsiteX9" fmla="*/ 1259632 w 9144000"/>
              <a:gd name="connsiteY9" fmla="*/ 908720 h 908720"/>
              <a:gd name="connsiteX10" fmla="*/ 1259632 w 9144000"/>
              <a:gd name="connsiteY10" fmla="*/ 904652 h 908720"/>
              <a:gd name="connsiteX11" fmla="*/ 0 w 9144000"/>
              <a:gd name="connsiteY11" fmla="*/ 904652 h 908720"/>
              <a:gd name="connsiteX12" fmla="*/ 0 w 9144000"/>
              <a:gd name="connsiteY12" fmla="*/ 883320 h 908720"/>
              <a:gd name="connsiteX13" fmla="*/ 0 w 9144000"/>
              <a:gd name="connsiteY13" fmla="*/ 328588 h 908720"/>
              <a:gd name="connsiteX14" fmla="*/ 0 w 9144000"/>
              <a:gd name="connsiteY14" fmla="*/ 314003 h 908720"/>
              <a:gd name="connsiteX15" fmla="*/ 901401 w 9144000"/>
              <a:gd name="connsiteY15" fmla="*/ 314003 h 908720"/>
              <a:gd name="connsiteX16" fmla="*/ 1026319 w 9144000"/>
              <a:gd name="connsiteY16" fmla="*/ 314003 h 908720"/>
              <a:gd name="connsiteX17" fmla="*/ 1194387 w 9144000"/>
              <a:gd name="connsiteY17" fmla="*/ 314003 h 908720"/>
              <a:gd name="connsiteX18" fmla="*/ 1258275 w 9144000"/>
              <a:gd name="connsiteY18" fmla="*/ 262632 h 908720"/>
              <a:gd name="connsiteX19" fmla="*/ 1259632 w 9144000"/>
              <a:gd name="connsiteY19" fmla="*/ 262632 h 908720"/>
              <a:gd name="connsiteX20" fmla="*/ 1259632 w 9144000"/>
              <a:gd name="connsiteY20" fmla="*/ 255909 h 908720"/>
              <a:gd name="connsiteX21" fmla="*/ 1261441 w 9144000"/>
              <a:gd name="connsiteY21" fmla="*/ 246949 h 908720"/>
              <a:gd name="connsiteX22" fmla="*/ 1347166 w 9144000"/>
              <a:gd name="connsiteY22" fmla="*/ 82173 h 908720"/>
              <a:gd name="connsiteX23" fmla="*/ 1405535 w 9144000"/>
              <a:gd name="connsiteY23" fmla="*/ 3175 h 908720"/>
              <a:gd name="connsiteX0" fmla="*/ 1405535 w 9144000"/>
              <a:gd name="connsiteY0" fmla="*/ 3175 h 908720"/>
              <a:gd name="connsiteX1" fmla="*/ 9144000 w 9144000"/>
              <a:gd name="connsiteY1" fmla="*/ 0 h 908720"/>
              <a:gd name="connsiteX2" fmla="*/ 9144000 w 9144000"/>
              <a:gd name="connsiteY2" fmla="*/ 262632 h 908720"/>
              <a:gd name="connsiteX3" fmla="*/ 9144000 w 9144000"/>
              <a:gd name="connsiteY3" fmla="*/ 328588 h 908720"/>
              <a:gd name="connsiteX4" fmla="*/ 9144000 w 9144000"/>
              <a:gd name="connsiteY4" fmla="*/ 808061 h 908720"/>
              <a:gd name="connsiteX5" fmla="*/ 9144000 w 9144000"/>
              <a:gd name="connsiteY5" fmla="*/ 883320 h 908720"/>
              <a:gd name="connsiteX6" fmla="*/ 9144000 w 9144000"/>
              <a:gd name="connsiteY6" fmla="*/ 904652 h 908720"/>
              <a:gd name="connsiteX7" fmla="*/ 9065179 w 9144000"/>
              <a:gd name="connsiteY7" fmla="*/ 904652 h 908720"/>
              <a:gd name="connsiteX8" fmla="*/ 9043341 w 9144000"/>
              <a:gd name="connsiteY8" fmla="*/ 908720 h 908720"/>
              <a:gd name="connsiteX9" fmla="*/ 1259632 w 9144000"/>
              <a:gd name="connsiteY9" fmla="*/ 908720 h 908720"/>
              <a:gd name="connsiteX10" fmla="*/ 1259632 w 9144000"/>
              <a:gd name="connsiteY10" fmla="*/ 904652 h 908720"/>
              <a:gd name="connsiteX11" fmla="*/ 0 w 9144000"/>
              <a:gd name="connsiteY11" fmla="*/ 904652 h 908720"/>
              <a:gd name="connsiteX12" fmla="*/ 0 w 9144000"/>
              <a:gd name="connsiteY12" fmla="*/ 883320 h 908720"/>
              <a:gd name="connsiteX13" fmla="*/ 0 w 9144000"/>
              <a:gd name="connsiteY13" fmla="*/ 328588 h 908720"/>
              <a:gd name="connsiteX14" fmla="*/ 0 w 9144000"/>
              <a:gd name="connsiteY14" fmla="*/ 314003 h 908720"/>
              <a:gd name="connsiteX15" fmla="*/ 901401 w 9144000"/>
              <a:gd name="connsiteY15" fmla="*/ 314003 h 908720"/>
              <a:gd name="connsiteX16" fmla="*/ 1026319 w 9144000"/>
              <a:gd name="connsiteY16" fmla="*/ 314003 h 908720"/>
              <a:gd name="connsiteX17" fmla="*/ 1194387 w 9144000"/>
              <a:gd name="connsiteY17" fmla="*/ 314003 h 908720"/>
              <a:gd name="connsiteX18" fmla="*/ 1258275 w 9144000"/>
              <a:gd name="connsiteY18" fmla="*/ 262632 h 908720"/>
              <a:gd name="connsiteX19" fmla="*/ 1259632 w 9144000"/>
              <a:gd name="connsiteY19" fmla="*/ 262632 h 908720"/>
              <a:gd name="connsiteX20" fmla="*/ 1259632 w 9144000"/>
              <a:gd name="connsiteY20" fmla="*/ 255909 h 908720"/>
              <a:gd name="connsiteX21" fmla="*/ 1349548 w 9144000"/>
              <a:gd name="connsiteY21" fmla="*/ 285049 h 908720"/>
              <a:gd name="connsiteX22" fmla="*/ 1347166 w 9144000"/>
              <a:gd name="connsiteY22" fmla="*/ 82173 h 908720"/>
              <a:gd name="connsiteX23" fmla="*/ 1405535 w 9144000"/>
              <a:gd name="connsiteY23" fmla="*/ 3175 h 908720"/>
              <a:gd name="connsiteX0" fmla="*/ 1405535 w 9144000"/>
              <a:gd name="connsiteY0" fmla="*/ 3175 h 908720"/>
              <a:gd name="connsiteX1" fmla="*/ 9144000 w 9144000"/>
              <a:gd name="connsiteY1" fmla="*/ 0 h 908720"/>
              <a:gd name="connsiteX2" fmla="*/ 9144000 w 9144000"/>
              <a:gd name="connsiteY2" fmla="*/ 262632 h 908720"/>
              <a:gd name="connsiteX3" fmla="*/ 9144000 w 9144000"/>
              <a:gd name="connsiteY3" fmla="*/ 328588 h 908720"/>
              <a:gd name="connsiteX4" fmla="*/ 9144000 w 9144000"/>
              <a:gd name="connsiteY4" fmla="*/ 808061 h 908720"/>
              <a:gd name="connsiteX5" fmla="*/ 9144000 w 9144000"/>
              <a:gd name="connsiteY5" fmla="*/ 883320 h 908720"/>
              <a:gd name="connsiteX6" fmla="*/ 9144000 w 9144000"/>
              <a:gd name="connsiteY6" fmla="*/ 904652 h 908720"/>
              <a:gd name="connsiteX7" fmla="*/ 9065179 w 9144000"/>
              <a:gd name="connsiteY7" fmla="*/ 904652 h 908720"/>
              <a:gd name="connsiteX8" fmla="*/ 9043341 w 9144000"/>
              <a:gd name="connsiteY8" fmla="*/ 908720 h 908720"/>
              <a:gd name="connsiteX9" fmla="*/ 1259632 w 9144000"/>
              <a:gd name="connsiteY9" fmla="*/ 908720 h 908720"/>
              <a:gd name="connsiteX10" fmla="*/ 1259632 w 9144000"/>
              <a:gd name="connsiteY10" fmla="*/ 904652 h 908720"/>
              <a:gd name="connsiteX11" fmla="*/ 0 w 9144000"/>
              <a:gd name="connsiteY11" fmla="*/ 904652 h 908720"/>
              <a:gd name="connsiteX12" fmla="*/ 0 w 9144000"/>
              <a:gd name="connsiteY12" fmla="*/ 883320 h 908720"/>
              <a:gd name="connsiteX13" fmla="*/ 0 w 9144000"/>
              <a:gd name="connsiteY13" fmla="*/ 328588 h 908720"/>
              <a:gd name="connsiteX14" fmla="*/ 0 w 9144000"/>
              <a:gd name="connsiteY14" fmla="*/ 314003 h 908720"/>
              <a:gd name="connsiteX15" fmla="*/ 901401 w 9144000"/>
              <a:gd name="connsiteY15" fmla="*/ 314003 h 908720"/>
              <a:gd name="connsiteX16" fmla="*/ 1026319 w 9144000"/>
              <a:gd name="connsiteY16" fmla="*/ 314003 h 908720"/>
              <a:gd name="connsiteX17" fmla="*/ 1194387 w 9144000"/>
              <a:gd name="connsiteY17" fmla="*/ 314003 h 908720"/>
              <a:gd name="connsiteX18" fmla="*/ 1258275 w 9144000"/>
              <a:gd name="connsiteY18" fmla="*/ 262632 h 908720"/>
              <a:gd name="connsiteX19" fmla="*/ 1259632 w 9144000"/>
              <a:gd name="connsiteY19" fmla="*/ 262632 h 908720"/>
              <a:gd name="connsiteX20" fmla="*/ 1252489 w 9144000"/>
              <a:gd name="connsiteY20" fmla="*/ 189235 h 908720"/>
              <a:gd name="connsiteX21" fmla="*/ 1349548 w 9144000"/>
              <a:gd name="connsiteY21" fmla="*/ 285049 h 908720"/>
              <a:gd name="connsiteX22" fmla="*/ 1347166 w 9144000"/>
              <a:gd name="connsiteY22" fmla="*/ 82173 h 908720"/>
              <a:gd name="connsiteX23" fmla="*/ 1405535 w 9144000"/>
              <a:gd name="connsiteY23" fmla="*/ 3175 h 908720"/>
              <a:gd name="connsiteX0" fmla="*/ 1405535 w 9144000"/>
              <a:gd name="connsiteY0" fmla="*/ 3175 h 908720"/>
              <a:gd name="connsiteX1" fmla="*/ 9144000 w 9144000"/>
              <a:gd name="connsiteY1" fmla="*/ 0 h 908720"/>
              <a:gd name="connsiteX2" fmla="*/ 9144000 w 9144000"/>
              <a:gd name="connsiteY2" fmla="*/ 262632 h 908720"/>
              <a:gd name="connsiteX3" fmla="*/ 9144000 w 9144000"/>
              <a:gd name="connsiteY3" fmla="*/ 328588 h 908720"/>
              <a:gd name="connsiteX4" fmla="*/ 9144000 w 9144000"/>
              <a:gd name="connsiteY4" fmla="*/ 808061 h 908720"/>
              <a:gd name="connsiteX5" fmla="*/ 9144000 w 9144000"/>
              <a:gd name="connsiteY5" fmla="*/ 883320 h 908720"/>
              <a:gd name="connsiteX6" fmla="*/ 9144000 w 9144000"/>
              <a:gd name="connsiteY6" fmla="*/ 904652 h 908720"/>
              <a:gd name="connsiteX7" fmla="*/ 9065179 w 9144000"/>
              <a:gd name="connsiteY7" fmla="*/ 904652 h 908720"/>
              <a:gd name="connsiteX8" fmla="*/ 9043341 w 9144000"/>
              <a:gd name="connsiteY8" fmla="*/ 908720 h 908720"/>
              <a:gd name="connsiteX9" fmla="*/ 1259632 w 9144000"/>
              <a:gd name="connsiteY9" fmla="*/ 908720 h 908720"/>
              <a:gd name="connsiteX10" fmla="*/ 1259632 w 9144000"/>
              <a:gd name="connsiteY10" fmla="*/ 904652 h 908720"/>
              <a:gd name="connsiteX11" fmla="*/ 0 w 9144000"/>
              <a:gd name="connsiteY11" fmla="*/ 904652 h 908720"/>
              <a:gd name="connsiteX12" fmla="*/ 0 w 9144000"/>
              <a:gd name="connsiteY12" fmla="*/ 883320 h 908720"/>
              <a:gd name="connsiteX13" fmla="*/ 0 w 9144000"/>
              <a:gd name="connsiteY13" fmla="*/ 328588 h 908720"/>
              <a:gd name="connsiteX14" fmla="*/ 0 w 9144000"/>
              <a:gd name="connsiteY14" fmla="*/ 314003 h 908720"/>
              <a:gd name="connsiteX15" fmla="*/ 901401 w 9144000"/>
              <a:gd name="connsiteY15" fmla="*/ 314003 h 908720"/>
              <a:gd name="connsiteX16" fmla="*/ 1026319 w 9144000"/>
              <a:gd name="connsiteY16" fmla="*/ 314003 h 908720"/>
              <a:gd name="connsiteX17" fmla="*/ 1194387 w 9144000"/>
              <a:gd name="connsiteY17" fmla="*/ 314003 h 908720"/>
              <a:gd name="connsiteX18" fmla="*/ 1258275 w 9144000"/>
              <a:gd name="connsiteY18" fmla="*/ 262632 h 908720"/>
              <a:gd name="connsiteX19" fmla="*/ 1259632 w 9144000"/>
              <a:gd name="connsiteY19" fmla="*/ 262632 h 908720"/>
              <a:gd name="connsiteX20" fmla="*/ 1349548 w 9144000"/>
              <a:gd name="connsiteY20" fmla="*/ 285049 h 908720"/>
              <a:gd name="connsiteX21" fmla="*/ 1347166 w 9144000"/>
              <a:gd name="connsiteY21" fmla="*/ 82173 h 908720"/>
              <a:gd name="connsiteX22" fmla="*/ 1405535 w 9144000"/>
              <a:gd name="connsiteY22" fmla="*/ 3175 h 908720"/>
              <a:gd name="connsiteX0" fmla="*/ 1405535 w 9144000"/>
              <a:gd name="connsiteY0" fmla="*/ 3175 h 908720"/>
              <a:gd name="connsiteX1" fmla="*/ 9144000 w 9144000"/>
              <a:gd name="connsiteY1" fmla="*/ 0 h 908720"/>
              <a:gd name="connsiteX2" fmla="*/ 9144000 w 9144000"/>
              <a:gd name="connsiteY2" fmla="*/ 262632 h 908720"/>
              <a:gd name="connsiteX3" fmla="*/ 9144000 w 9144000"/>
              <a:gd name="connsiteY3" fmla="*/ 328588 h 908720"/>
              <a:gd name="connsiteX4" fmla="*/ 9144000 w 9144000"/>
              <a:gd name="connsiteY4" fmla="*/ 808061 h 908720"/>
              <a:gd name="connsiteX5" fmla="*/ 9144000 w 9144000"/>
              <a:gd name="connsiteY5" fmla="*/ 883320 h 908720"/>
              <a:gd name="connsiteX6" fmla="*/ 9144000 w 9144000"/>
              <a:gd name="connsiteY6" fmla="*/ 904652 h 908720"/>
              <a:gd name="connsiteX7" fmla="*/ 9065179 w 9144000"/>
              <a:gd name="connsiteY7" fmla="*/ 904652 h 908720"/>
              <a:gd name="connsiteX8" fmla="*/ 9043341 w 9144000"/>
              <a:gd name="connsiteY8" fmla="*/ 908720 h 908720"/>
              <a:gd name="connsiteX9" fmla="*/ 1259632 w 9144000"/>
              <a:gd name="connsiteY9" fmla="*/ 908720 h 908720"/>
              <a:gd name="connsiteX10" fmla="*/ 1259632 w 9144000"/>
              <a:gd name="connsiteY10" fmla="*/ 904652 h 908720"/>
              <a:gd name="connsiteX11" fmla="*/ 0 w 9144000"/>
              <a:gd name="connsiteY11" fmla="*/ 904652 h 908720"/>
              <a:gd name="connsiteX12" fmla="*/ 0 w 9144000"/>
              <a:gd name="connsiteY12" fmla="*/ 883320 h 908720"/>
              <a:gd name="connsiteX13" fmla="*/ 0 w 9144000"/>
              <a:gd name="connsiteY13" fmla="*/ 328588 h 908720"/>
              <a:gd name="connsiteX14" fmla="*/ 0 w 9144000"/>
              <a:gd name="connsiteY14" fmla="*/ 314003 h 908720"/>
              <a:gd name="connsiteX15" fmla="*/ 901401 w 9144000"/>
              <a:gd name="connsiteY15" fmla="*/ 314003 h 908720"/>
              <a:gd name="connsiteX16" fmla="*/ 1026319 w 9144000"/>
              <a:gd name="connsiteY16" fmla="*/ 314003 h 908720"/>
              <a:gd name="connsiteX17" fmla="*/ 1194387 w 9144000"/>
              <a:gd name="connsiteY17" fmla="*/ 314003 h 908720"/>
              <a:gd name="connsiteX18" fmla="*/ 1258275 w 9144000"/>
              <a:gd name="connsiteY18" fmla="*/ 262632 h 908720"/>
              <a:gd name="connsiteX19" fmla="*/ 1349548 w 9144000"/>
              <a:gd name="connsiteY19" fmla="*/ 285049 h 908720"/>
              <a:gd name="connsiteX20" fmla="*/ 1347166 w 9144000"/>
              <a:gd name="connsiteY20" fmla="*/ 82173 h 908720"/>
              <a:gd name="connsiteX21" fmla="*/ 1405535 w 9144000"/>
              <a:gd name="connsiteY21" fmla="*/ 3175 h 908720"/>
              <a:gd name="connsiteX0" fmla="*/ 1405535 w 9144000"/>
              <a:gd name="connsiteY0" fmla="*/ 3175 h 908720"/>
              <a:gd name="connsiteX1" fmla="*/ 9144000 w 9144000"/>
              <a:gd name="connsiteY1" fmla="*/ 0 h 908720"/>
              <a:gd name="connsiteX2" fmla="*/ 9144000 w 9144000"/>
              <a:gd name="connsiteY2" fmla="*/ 262632 h 908720"/>
              <a:gd name="connsiteX3" fmla="*/ 9144000 w 9144000"/>
              <a:gd name="connsiteY3" fmla="*/ 328588 h 908720"/>
              <a:gd name="connsiteX4" fmla="*/ 9144000 w 9144000"/>
              <a:gd name="connsiteY4" fmla="*/ 808061 h 908720"/>
              <a:gd name="connsiteX5" fmla="*/ 9144000 w 9144000"/>
              <a:gd name="connsiteY5" fmla="*/ 883320 h 908720"/>
              <a:gd name="connsiteX6" fmla="*/ 9144000 w 9144000"/>
              <a:gd name="connsiteY6" fmla="*/ 904652 h 908720"/>
              <a:gd name="connsiteX7" fmla="*/ 9065179 w 9144000"/>
              <a:gd name="connsiteY7" fmla="*/ 904652 h 908720"/>
              <a:gd name="connsiteX8" fmla="*/ 9043341 w 9144000"/>
              <a:gd name="connsiteY8" fmla="*/ 908720 h 908720"/>
              <a:gd name="connsiteX9" fmla="*/ 1259632 w 9144000"/>
              <a:gd name="connsiteY9" fmla="*/ 908720 h 908720"/>
              <a:gd name="connsiteX10" fmla="*/ 1259632 w 9144000"/>
              <a:gd name="connsiteY10" fmla="*/ 904652 h 908720"/>
              <a:gd name="connsiteX11" fmla="*/ 0 w 9144000"/>
              <a:gd name="connsiteY11" fmla="*/ 904652 h 908720"/>
              <a:gd name="connsiteX12" fmla="*/ 0 w 9144000"/>
              <a:gd name="connsiteY12" fmla="*/ 883320 h 908720"/>
              <a:gd name="connsiteX13" fmla="*/ 0 w 9144000"/>
              <a:gd name="connsiteY13" fmla="*/ 328588 h 908720"/>
              <a:gd name="connsiteX14" fmla="*/ 0 w 9144000"/>
              <a:gd name="connsiteY14" fmla="*/ 314003 h 908720"/>
              <a:gd name="connsiteX15" fmla="*/ 901401 w 9144000"/>
              <a:gd name="connsiteY15" fmla="*/ 314003 h 908720"/>
              <a:gd name="connsiteX16" fmla="*/ 1026319 w 9144000"/>
              <a:gd name="connsiteY16" fmla="*/ 314003 h 908720"/>
              <a:gd name="connsiteX17" fmla="*/ 1194387 w 9144000"/>
              <a:gd name="connsiteY17" fmla="*/ 314003 h 908720"/>
              <a:gd name="connsiteX18" fmla="*/ 1349548 w 9144000"/>
              <a:gd name="connsiteY18" fmla="*/ 285049 h 908720"/>
              <a:gd name="connsiteX19" fmla="*/ 1347166 w 9144000"/>
              <a:gd name="connsiteY19" fmla="*/ 82173 h 908720"/>
              <a:gd name="connsiteX20" fmla="*/ 1405535 w 9144000"/>
              <a:gd name="connsiteY20" fmla="*/ 3175 h 908720"/>
              <a:gd name="connsiteX0" fmla="*/ 1405535 w 9144000"/>
              <a:gd name="connsiteY0" fmla="*/ 3175 h 908720"/>
              <a:gd name="connsiteX1" fmla="*/ 9144000 w 9144000"/>
              <a:gd name="connsiteY1" fmla="*/ 0 h 908720"/>
              <a:gd name="connsiteX2" fmla="*/ 9144000 w 9144000"/>
              <a:gd name="connsiteY2" fmla="*/ 262632 h 908720"/>
              <a:gd name="connsiteX3" fmla="*/ 9144000 w 9144000"/>
              <a:gd name="connsiteY3" fmla="*/ 328588 h 908720"/>
              <a:gd name="connsiteX4" fmla="*/ 9144000 w 9144000"/>
              <a:gd name="connsiteY4" fmla="*/ 808061 h 908720"/>
              <a:gd name="connsiteX5" fmla="*/ 9144000 w 9144000"/>
              <a:gd name="connsiteY5" fmla="*/ 883320 h 908720"/>
              <a:gd name="connsiteX6" fmla="*/ 9144000 w 9144000"/>
              <a:gd name="connsiteY6" fmla="*/ 904652 h 908720"/>
              <a:gd name="connsiteX7" fmla="*/ 9065179 w 9144000"/>
              <a:gd name="connsiteY7" fmla="*/ 904652 h 908720"/>
              <a:gd name="connsiteX8" fmla="*/ 9043341 w 9144000"/>
              <a:gd name="connsiteY8" fmla="*/ 908720 h 908720"/>
              <a:gd name="connsiteX9" fmla="*/ 1259632 w 9144000"/>
              <a:gd name="connsiteY9" fmla="*/ 908720 h 908720"/>
              <a:gd name="connsiteX10" fmla="*/ 1259632 w 9144000"/>
              <a:gd name="connsiteY10" fmla="*/ 904652 h 908720"/>
              <a:gd name="connsiteX11" fmla="*/ 0 w 9144000"/>
              <a:gd name="connsiteY11" fmla="*/ 904652 h 908720"/>
              <a:gd name="connsiteX12" fmla="*/ 0 w 9144000"/>
              <a:gd name="connsiteY12" fmla="*/ 883320 h 908720"/>
              <a:gd name="connsiteX13" fmla="*/ 0 w 9144000"/>
              <a:gd name="connsiteY13" fmla="*/ 328588 h 908720"/>
              <a:gd name="connsiteX14" fmla="*/ 0 w 9144000"/>
              <a:gd name="connsiteY14" fmla="*/ 314003 h 908720"/>
              <a:gd name="connsiteX15" fmla="*/ 901401 w 9144000"/>
              <a:gd name="connsiteY15" fmla="*/ 314003 h 908720"/>
              <a:gd name="connsiteX16" fmla="*/ 1026319 w 9144000"/>
              <a:gd name="connsiteY16" fmla="*/ 314003 h 908720"/>
              <a:gd name="connsiteX17" fmla="*/ 1287255 w 9144000"/>
              <a:gd name="connsiteY17" fmla="*/ 320352 h 908720"/>
              <a:gd name="connsiteX18" fmla="*/ 1349548 w 9144000"/>
              <a:gd name="connsiteY18" fmla="*/ 285049 h 908720"/>
              <a:gd name="connsiteX19" fmla="*/ 1347166 w 9144000"/>
              <a:gd name="connsiteY19" fmla="*/ 82173 h 908720"/>
              <a:gd name="connsiteX20" fmla="*/ 1405535 w 9144000"/>
              <a:gd name="connsiteY20" fmla="*/ 3175 h 908720"/>
              <a:gd name="connsiteX0" fmla="*/ 1405535 w 9144000"/>
              <a:gd name="connsiteY0" fmla="*/ 3175 h 908720"/>
              <a:gd name="connsiteX1" fmla="*/ 9144000 w 9144000"/>
              <a:gd name="connsiteY1" fmla="*/ 0 h 908720"/>
              <a:gd name="connsiteX2" fmla="*/ 9144000 w 9144000"/>
              <a:gd name="connsiteY2" fmla="*/ 262632 h 908720"/>
              <a:gd name="connsiteX3" fmla="*/ 9144000 w 9144000"/>
              <a:gd name="connsiteY3" fmla="*/ 328588 h 908720"/>
              <a:gd name="connsiteX4" fmla="*/ 9144000 w 9144000"/>
              <a:gd name="connsiteY4" fmla="*/ 808061 h 908720"/>
              <a:gd name="connsiteX5" fmla="*/ 9144000 w 9144000"/>
              <a:gd name="connsiteY5" fmla="*/ 883320 h 908720"/>
              <a:gd name="connsiteX6" fmla="*/ 9144000 w 9144000"/>
              <a:gd name="connsiteY6" fmla="*/ 904652 h 908720"/>
              <a:gd name="connsiteX7" fmla="*/ 9065179 w 9144000"/>
              <a:gd name="connsiteY7" fmla="*/ 904652 h 908720"/>
              <a:gd name="connsiteX8" fmla="*/ 9043341 w 9144000"/>
              <a:gd name="connsiteY8" fmla="*/ 908720 h 908720"/>
              <a:gd name="connsiteX9" fmla="*/ 1259632 w 9144000"/>
              <a:gd name="connsiteY9" fmla="*/ 908720 h 908720"/>
              <a:gd name="connsiteX10" fmla="*/ 1259632 w 9144000"/>
              <a:gd name="connsiteY10" fmla="*/ 904652 h 908720"/>
              <a:gd name="connsiteX11" fmla="*/ 0 w 9144000"/>
              <a:gd name="connsiteY11" fmla="*/ 904652 h 908720"/>
              <a:gd name="connsiteX12" fmla="*/ 0 w 9144000"/>
              <a:gd name="connsiteY12" fmla="*/ 883320 h 908720"/>
              <a:gd name="connsiteX13" fmla="*/ 0 w 9144000"/>
              <a:gd name="connsiteY13" fmla="*/ 328588 h 908720"/>
              <a:gd name="connsiteX14" fmla="*/ 0 w 9144000"/>
              <a:gd name="connsiteY14" fmla="*/ 314003 h 908720"/>
              <a:gd name="connsiteX15" fmla="*/ 901401 w 9144000"/>
              <a:gd name="connsiteY15" fmla="*/ 314003 h 908720"/>
              <a:gd name="connsiteX16" fmla="*/ 1026319 w 9144000"/>
              <a:gd name="connsiteY16" fmla="*/ 314003 h 908720"/>
              <a:gd name="connsiteX17" fmla="*/ 1287255 w 9144000"/>
              <a:gd name="connsiteY17" fmla="*/ 320352 h 908720"/>
              <a:gd name="connsiteX18" fmla="*/ 1349548 w 9144000"/>
              <a:gd name="connsiteY18" fmla="*/ 285049 h 908720"/>
              <a:gd name="connsiteX19" fmla="*/ 1347166 w 9144000"/>
              <a:gd name="connsiteY19" fmla="*/ 82173 h 908720"/>
              <a:gd name="connsiteX20" fmla="*/ 1405535 w 9144000"/>
              <a:gd name="connsiteY20" fmla="*/ 3175 h 908720"/>
              <a:gd name="connsiteX0" fmla="*/ 1405535 w 9144000"/>
              <a:gd name="connsiteY0" fmla="*/ 3175 h 908720"/>
              <a:gd name="connsiteX1" fmla="*/ 9144000 w 9144000"/>
              <a:gd name="connsiteY1" fmla="*/ 0 h 908720"/>
              <a:gd name="connsiteX2" fmla="*/ 9144000 w 9144000"/>
              <a:gd name="connsiteY2" fmla="*/ 262632 h 908720"/>
              <a:gd name="connsiteX3" fmla="*/ 9144000 w 9144000"/>
              <a:gd name="connsiteY3" fmla="*/ 328588 h 908720"/>
              <a:gd name="connsiteX4" fmla="*/ 9144000 w 9144000"/>
              <a:gd name="connsiteY4" fmla="*/ 808061 h 908720"/>
              <a:gd name="connsiteX5" fmla="*/ 9144000 w 9144000"/>
              <a:gd name="connsiteY5" fmla="*/ 883320 h 908720"/>
              <a:gd name="connsiteX6" fmla="*/ 9144000 w 9144000"/>
              <a:gd name="connsiteY6" fmla="*/ 904652 h 908720"/>
              <a:gd name="connsiteX7" fmla="*/ 9065179 w 9144000"/>
              <a:gd name="connsiteY7" fmla="*/ 904652 h 908720"/>
              <a:gd name="connsiteX8" fmla="*/ 9043341 w 9144000"/>
              <a:gd name="connsiteY8" fmla="*/ 908720 h 908720"/>
              <a:gd name="connsiteX9" fmla="*/ 1259632 w 9144000"/>
              <a:gd name="connsiteY9" fmla="*/ 908720 h 908720"/>
              <a:gd name="connsiteX10" fmla="*/ 1259632 w 9144000"/>
              <a:gd name="connsiteY10" fmla="*/ 904652 h 908720"/>
              <a:gd name="connsiteX11" fmla="*/ 0 w 9144000"/>
              <a:gd name="connsiteY11" fmla="*/ 904652 h 908720"/>
              <a:gd name="connsiteX12" fmla="*/ 0 w 9144000"/>
              <a:gd name="connsiteY12" fmla="*/ 883320 h 908720"/>
              <a:gd name="connsiteX13" fmla="*/ 0 w 9144000"/>
              <a:gd name="connsiteY13" fmla="*/ 328588 h 908720"/>
              <a:gd name="connsiteX14" fmla="*/ 0 w 9144000"/>
              <a:gd name="connsiteY14" fmla="*/ 314003 h 908720"/>
              <a:gd name="connsiteX15" fmla="*/ 901401 w 9144000"/>
              <a:gd name="connsiteY15" fmla="*/ 314003 h 908720"/>
              <a:gd name="connsiteX16" fmla="*/ 1026319 w 9144000"/>
              <a:gd name="connsiteY16" fmla="*/ 314003 h 908720"/>
              <a:gd name="connsiteX17" fmla="*/ 1287255 w 9144000"/>
              <a:gd name="connsiteY17" fmla="*/ 320352 h 908720"/>
              <a:gd name="connsiteX18" fmla="*/ 1349548 w 9144000"/>
              <a:gd name="connsiteY18" fmla="*/ 285049 h 908720"/>
              <a:gd name="connsiteX19" fmla="*/ 1347166 w 9144000"/>
              <a:gd name="connsiteY19" fmla="*/ 82173 h 908720"/>
              <a:gd name="connsiteX20" fmla="*/ 1405535 w 9144000"/>
              <a:gd name="connsiteY20" fmla="*/ 3175 h 908720"/>
              <a:gd name="connsiteX0" fmla="*/ 1405535 w 9144000"/>
              <a:gd name="connsiteY0" fmla="*/ 3175 h 908720"/>
              <a:gd name="connsiteX1" fmla="*/ 9144000 w 9144000"/>
              <a:gd name="connsiteY1" fmla="*/ 0 h 908720"/>
              <a:gd name="connsiteX2" fmla="*/ 9144000 w 9144000"/>
              <a:gd name="connsiteY2" fmla="*/ 262632 h 908720"/>
              <a:gd name="connsiteX3" fmla="*/ 9144000 w 9144000"/>
              <a:gd name="connsiteY3" fmla="*/ 328588 h 908720"/>
              <a:gd name="connsiteX4" fmla="*/ 9144000 w 9144000"/>
              <a:gd name="connsiteY4" fmla="*/ 808061 h 908720"/>
              <a:gd name="connsiteX5" fmla="*/ 9144000 w 9144000"/>
              <a:gd name="connsiteY5" fmla="*/ 883320 h 908720"/>
              <a:gd name="connsiteX6" fmla="*/ 9144000 w 9144000"/>
              <a:gd name="connsiteY6" fmla="*/ 904652 h 908720"/>
              <a:gd name="connsiteX7" fmla="*/ 9065179 w 9144000"/>
              <a:gd name="connsiteY7" fmla="*/ 904652 h 908720"/>
              <a:gd name="connsiteX8" fmla="*/ 9043341 w 9144000"/>
              <a:gd name="connsiteY8" fmla="*/ 908720 h 908720"/>
              <a:gd name="connsiteX9" fmla="*/ 1259632 w 9144000"/>
              <a:gd name="connsiteY9" fmla="*/ 908720 h 908720"/>
              <a:gd name="connsiteX10" fmla="*/ 1259632 w 9144000"/>
              <a:gd name="connsiteY10" fmla="*/ 904652 h 908720"/>
              <a:gd name="connsiteX11" fmla="*/ 0 w 9144000"/>
              <a:gd name="connsiteY11" fmla="*/ 904652 h 908720"/>
              <a:gd name="connsiteX12" fmla="*/ 0 w 9144000"/>
              <a:gd name="connsiteY12" fmla="*/ 883320 h 908720"/>
              <a:gd name="connsiteX13" fmla="*/ 0 w 9144000"/>
              <a:gd name="connsiteY13" fmla="*/ 328588 h 908720"/>
              <a:gd name="connsiteX14" fmla="*/ 0 w 9144000"/>
              <a:gd name="connsiteY14" fmla="*/ 314003 h 908720"/>
              <a:gd name="connsiteX15" fmla="*/ 901401 w 9144000"/>
              <a:gd name="connsiteY15" fmla="*/ 314003 h 908720"/>
              <a:gd name="connsiteX16" fmla="*/ 1026319 w 9144000"/>
              <a:gd name="connsiteY16" fmla="*/ 314003 h 908720"/>
              <a:gd name="connsiteX17" fmla="*/ 1277730 w 9144000"/>
              <a:gd name="connsiteY17" fmla="*/ 329877 h 908720"/>
              <a:gd name="connsiteX18" fmla="*/ 1349548 w 9144000"/>
              <a:gd name="connsiteY18" fmla="*/ 285049 h 908720"/>
              <a:gd name="connsiteX19" fmla="*/ 1347166 w 9144000"/>
              <a:gd name="connsiteY19" fmla="*/ 82173 h 908720"/>
              <a:gd name="connsiteX20" fmla="*/ 1405535 w 9144000"/>
              <a:gd name="connsiteY20" fmla="*/ 3175 h 908720"/>
              <a:gd name="connsiteX0" fmla="*/ 1405535 w 9144000"/>
              <a:gd name="connsiteY0" fmla="*/ 3175 h 908720"/>
              <a:gd name="connsiteX1" fmla="*/ 9144000 w 9144000"/>
              <a:gd name="connsiteY1" fmla="*/ 0 h 908720"/>
              <a:gd name="connsiteX2" fmla="*/ 9144000 w 9144000"/>
              <a:gd name="connsiteY2" fmla="*/ 262632 h 908720"/>
              <a:gd name="connsiteX3" fmla="*/ 9144000 w 9144000"/>
              <a:gd name="connsiteY3" fmla="*/ 328588 h 908720"/>
              <a:gd name="connsiteX4" fmla="*/ 9144000 w 9144000"/>
              <a:gd name="connsiteY4" fmla="*/ 808061 h 908720"/>
              <a:gd name="connsiteX5" fmla="*/ 9144000 w 9144000"/>
              <a:gd name="connsiteY5" fmla="*/ 883320 h 908720"/>
              <a:gd name="connsiteX6" fmla="*/ 9144000 w 9144000"/>
              <a:gd name="connsiteY6" fmla="*/ 904652 h 908720"/>
              <a:gd name="connsiteX7" fmla="*/ 9065179 w 9144000"/>
              <a:gd name="connsiteY7" fmla="*/ 904652 h 908720"/>
              <a:gd name="connsiteX8" fmla="*/ 9043341 w 9144000"/>
              <a:gd name="connsiteY8" fmla="*/ 908720 h 908720"/>
              <a:gd name="connsiteX9" fmla="*/ 1259632 w 9144000"/>
              <a:gd name="connsiteY9" fmla="*/ 908720 h 908720"/>
              <a:gd name="connsiteX10" fmla="*/ 1259632 w 9144000"/>
              <a:gd name="connsiteY10" fmla="*/ 904652 h 908720"/>
              <a:gd name="connsiteX11" fmla="*/ 0 w 9144000"/>
              <a:gd name="connsiteY11" fmla="*/ 904652 h 908720"/>
              <a:gd name="connsiteX12" fmla="*/ 0 w 9144000"/>
              <a:gd name="connsiteY12" fmla="*/ 883320 h 908720"/>
              <a:gd name="connsiteX13" fmla="*/ 0 w 9144000"/>
              <a:gd name="connsiteY13" fmla="*/ 328588 h 908720"/>
              <a:gd name="connsiteX14" fmla="*/ 0 w 9144000"/>
              <a:gd name="connsiteY14" fmla="*/ 314003 h 908720"/>
              <a:gd name="connsiteX15" fmla="*/ 901401 w 9144000"/>
              <a:gd name="connsiteY15" fmla="*/ 314003 h 908720"/>
              <a:gd name="connsiteX16" fmla="*/ 1277730 w 9144000"/>
              <a:gd name="connsiteY16" fmla="*/ 329877 h 908720"/>
              <a:gd name="connsiteX17" fmla="*/ 1349548 w 9144000"/>
              <a:gd name="connsiteY17" fmla="*/ 285049 h 908720"/>
              <a:gd name="connsiteX18" fmla="*/ 1347166 w 9144000"/>
              <a:gd name="connsiteY18" fmla="*/ 82173 h 908720"/>
              <a:gd name="connsiteX19" fmla="*/ 1405535 w 9144000"/>
              <a:gd name="connsiteY19" fmla="*/ 3175 h 908720"/>
              <a:gd name="connsiteX0" fmla="*/ 1405535 w 9144000"/>
              <a:gd name="connsiteY0" fmla="*/ 3175 h 908720"/>
              <a:gd name="connsiteX1" fmla="*/ 9144000 w 9144000"/>
              <a:gd name="connsiteY1" fmla="*/ 0 h 908720"/>
              <a:gd name="connsiteX2" fmla="*/ 9144000 w 9144000"/>
              <a:gd name="connsiteY2" fmla="*/ 262632 h 908720"/>
              <a:gd name="connsiteX3" fmla="*/ 9144000 w 9144000"/>
              <a:gd name="connsiteY3" fmla="*/ 328588 h 908720"/>
              <a:gd name="connsiteX4" fmla="*/ 9144000 w 9144000"/>
              <a:gd name="connsiteY4" fmla="*/ 808061 h 908720"/>
              <a:gd name="connsiteX5" fmla="*/ 9144000 w 9144000"/>
              <a:gd name="connsiteY5" fmla="*/ 883320 h 908720"/>
              <a:gd name="connsiteX6" fmla="*/ 9144000 w 9144000"/>
              <a:gd name="connsiteY6" fmla="*/ 904652 h 908720"/>
              <a:gd name="connsiteX7" fmla="*/ 9065179 w 9144000"/>
              <a:gd name="connsiteY7" fmla="*/ 904652 h 908720"/>
              <a:gd name="connsiteX8" fmla="*/ 9043341 w 9144000"/>
              <a:gd name="connsiteY8" fmla="*/ 908720 h 908720"/>
              <a:gd name="connsiteX9" fmla="*/ 1259632 w 9144000"/>
              <a:gd name="connsiteY9" fmla="*/ 908720 h 908720"/>
              <a:gd name="connsiteX10" fmla="*/ 1259632 w 9144000"/>
              <a:gd name="connsiteY10" fmla="*/ 904652 h 908720"/>
              <a:gd name="connsiteX11" fmla="*/ 0 w 9144000"/>
              <a:gd name="connsiteY11" fmla="*/ 904652 h 908720"/>
              <a:gd name="connsiteX12" fmla="*/ 0 w 9144000"/>
              <a:gd name="connsiteY12" fmla="*/ 883320 h 908720"/>
              <a:gd name="connsiteX13" fmla="*/ 0 w 9144000"/>
              <a:gd name="connsiteY13" fmla="*/ 328588 h 908720"/>
              <a:gd name="connsiteX14" fmla="*/ 0 w 9144000"/>
              <a:gd name="connsiteY14" fmla="*/ 314003 h 908720"/>
              <a:gd name="connsiteX15" fmla="*/ 1277730 w 9144000"/>
              <a:gd name="connsiteY15" fmla="*/ 329877 h 908720"/>
              <a:gd name="connsiteX16" fmla="*/ 1349548 w 9144000"/>
              <a:gd name="connsiteY16" fmla="*/ 285049 h 908720"/>
              <a:gd name="connsiteX17" fmla="*/ 1347166 w 9144000"/>
              <a:gd name="connsiteY17" fmla="*/ 82173 h 908720"/>
              <a:gd name="connsiteX18" fmla="*/ 1405535 w 9144000"/>
              <a:gd name="connsiteY18" fmla="*/ 3175 h 908720"/>
              <a:gd name="connsiteX0" fmla="*/ 1405535 w 9144000"/>
              <a:gd name="connsiteY0" fmla="*/ 3175 h 908720"/>
              <a:gd name="connsiteX1" fmla="*/ 9144000 w 9144000"/>
              <a:gd name="connsiteY1" fmla="*/ 0 h 908720"/>
              <a:gd name="connsiteX2" fmla="*/ 9144000 w 9144000"/>
              <a:gd name="connsiteY2" fmla="*/ 262632 h 908720"/>
              <a:gd name="connsiteX3" fmla="*/ 9144000 w 9144000"/>
              <a:gd name="connsiteY3" fmla="*/ 328588 h 908720"/>
              <a:gd name="connsiteX4" fmla="*/ 9144000 w 9144000"/>
              <a:gd name="connsiteY4" fmla="*/ 808061 h 908720"/>
              <a:gd name="connsiteX5" fmla="*/ 9144000 w 9144000"/>
              <a:gd name="connsiteY5" fmla="*/ 883320 h 908720"/>
              <a:gd name="connsiteX6" fmla="*/ 9144000 w 9144000"/>
              <a:gd name="connsiteY6" fmla="*/ 904652 h 908720"/>
              <a:gd name="connsiteX7" fmla="*/ 9065179 w 9144000"/>
              <a:gd name="connsiteY7" fmla="*/ 904652 h 908720"/>
              <a:gd name="connsiteX8" fmla="*/ 9043341 w 9144000"/>
              <a:gd name="connsiteY8" fmla="*/ 908720 h 908720"/>
              <a:gd name="connsiteX9" fmla="*/ 1259632 w 9144000"/>
              <a:gd name="connsiteY9" fmla="*/ 908720 h 908720"/>
              <a:gd name="connsiteX10" fmla="*/ 1259632 w 9144000"/>
              <a:gd name="connsiteY10" fmla="*/ 904652 h 908720"/>
              <a:gd name="connsiteX11" fmla="*/ 0 w 9144000"/>
              <a:gd name="connsiteY11" fmla="*/ 904652 h 908720"/>
              <a:gd name="connsiteX12" fmla="*/ 0 w 9144000"/>
              <a:gd name="connsiteY12" fmla="*/ 883320 h 908720"/>
              <a:gd name="connsiteX13" fmla="*/ 0 w 9144000"/>
              <a:gd name="connsiteY13" fmla="*/ 328588 h 908720"/>
              <a:gd name="connsiteX14" fmla="*/ 95250 w 9144000"/>
              <a:gd name="connsiteY14" fmla="*/ 244152 h 908720"/>
              <a:gd name="connsiteX15" fmla="*/ 1277730 w 9144000"/>
              <a:gd name="connsiteY15" fmla="*/ 329877 h 908720"/>
              <a:gd name="connsiteX16" fmla="*/ 1349548 w 9144000"/>
              <a:gd name="connsiteY16" fmla="*/ 285049 h 908720"/>
              <a:gd name="connsiteX17" fmla="*/ 1347166 w 9144000"/>
              <a:gd name="connsiteY17" fmla="*/ 82173 h 908720"/>
              <a:gd name="connsiteX18" fmla="*/ 1405535 w 9144000"/>
              <a:gd name="connsiteY18" fmla="*/ 3175 h 908720"/>
              <a:gd name="connsiteX0" fmla="*/ 1405535 w 9144000"/>
              <a:gd name="connsiteY0" fmla="*/ 3175 h 908720"/>
              <a:gd name="connsiteX1" fmla="*/ 9144000 w 9144000"/>
              <a:gd name="connsiteY1" fmla="*/ 0 h 908720"/>
              <a:gd name="connsiteX2" fmla="*/ 9144000 w 9144000"/>
              <a:gd name="connsiteY2" fmla="*/ 262632 h 908720"/>
              <a:gd name="connsiteX3" fmla="*/ 9144000 w 9144000"/>
              <a:gd name="connsiteY3" fmla="*/ 328588 h 908720"/>
              <a:gd name="connsiteX4" fmla="*/ 9144000 w 9144000"/>
              <a:gd name="connsiteY4" fmla="*/ 808061 h 908720"/>
              <a:gd name="connsiteX5" fmla="*/ 9144000 w 9144000"/>
              <a:gd name="connsiteY5" fmla="*/ 883320 h 908720"/>
              <a:gd name="connsiteX6" fmla="*/ 9144000 w 9144000"/>
              <a:gd name="connsiteY6" fmla="*/ 904652 h 908720"/>
              <a:gd name="connsiteX7" fmla="*/ 9065179 w 9144000"/>
              <a:gd name="connsiteY7" fmla="*/ 904652 h 908720"/>
              <a:gd name="connsiteX8" fmla="*/ 9043341 w 9144000"/>
              <a:gd name="connsiteY8" fmla="*/ 908720 h 908720"/>
              <a:gd name="connsiteX9" fmla="*/ 1259632 w 9144000"/>
              <a:gd name="connsiteY9" fmla="*/ 908720 h 908720"/>
              <a:gd name="connsiteX10" fmla="*/ 1259632 w 9144000"/>
              <a:gd name="connsiteY10" fmla="*/ 904652 h 908720"/>
              <a:gd name="connsiteX11" fmla="*/ 0 w 9144000"/>
              <a:gd name="connsiteY11" fmla="*/ 904652 h 908720"/>
              <a:gd name="connsiteX12" fmla="*/ 0 w 9144000"/>
              <a:gd name="connsiteY12" fmla="*/ 883320 h 908720"/>
              <a:gd name="connsiteX13" fmla="*/ 0 w 9144000"/>
              <a:gd name="connsiteY13" fmla="*/ 328588 h 908720"/>
              <a:gd name="connsiteX14" fmla="*/ 1277730 w 9144000"/>
              <a:gd name="connsiteY14" fmla="*/ 329877 h 908720"/>
              <a:gd name="connsiteX15" fmla="*/ 1349548 w 9144000"/>
              <a:gd name="connsiteY15" fmla="*/ 285049 h 908720"/>
              <a:gd name="connsiteX16" fmla="*/ 1347166 w 9144000"/>
              <a:gd name="connsiteY16" fmla="*/ 82173 h 908720"/>
              <a:gd name="connsiteX17" fmla="*/ 1405535 w 9144000"/>
              <a:gd name="connsiteY17" fmla="*/ 3175 h 908720"/>
              <a:gd name="connsiteX0" fmla="*/ 1405535 w 9144000"/>
              <a:gd name="connsiteY0" fmla="*/ 3175 h 908720"/>
              <a:gd name="connsiteX1" fmla="*/ 9144000 w 9144000"/>
              <a:gd name="connsiteY1" fmla="*/ 0 h 908720"/>
              <a:gd name="connsiteX2" fmla="*/ 9144000 w 9144000"/>
              <a:gd name="connsiteY2" fmla="*/ 262632 h 908720"/>
              <a:gd name="connsiteX3" fmla="*/ 9144000 w 9144000"/>
              <a:gd name="connsiteY3" fmla="*/ 328588 h 908720"/>
              <a:gd name="connsiteX4" fmla="*/ 9144000 w 9144000"/>
              <a:gd name="connsiteY4" fmla="*/ 808061 h 908720"/>
              <a:gd name="connsiteX5" fmla="*/ 9144000 w 9144000"/>
              <a:gd name="connsiteY5" fmla="*/ 883320 h 908720"/>
              <a:gd name="connsiteX6" fmla="*/ 9144000 w 9144000"/>
              <a:gd name="connsiteY6" fmla="*/ 904652 h 908720"/>
              <a:gd name="connsiteX7" fmla="*/ 9065179 w 9144000"/>
              <a:gd name="connsiteY7" fmla="*/ 904652 h 908720"/>
              <a:gd name="connsiteX8" fmla="*/ 9043341 w 9144000"/>
              <a:gd name="connsiteY8" fmla="*/ 908720 h 908720"/>
              <a:gd name="connsiteX9" fmla="*/ 1259632 w 9144000"/>
              <a:gd name="connsiteY9" fmla="*/ 908720 h 908720"/>
              <a:gd name="connsiteX10" fmla="*/ 1259632 w 9144000"/>
              <a:gd name="connsiteY10" fmla="*/ 904652 h 908720"/>
              <a:gd name="connsiteX11" fmla="*/ 0 w 9144000"/>
              <a:gd name="connsiteY11" fmla="*/ 904652 h 908720"/>
              <a:gd name="connsiteX12" fmla="*/ 0 w 9144000"/>
              <a:gd name="connsiteY12" fmla="*/ 883320 h 908720"/>
              <a:gd name="connsiteX13" fmla="*/ 0 w 9144000"/>
              <a:gd name="connsiteY13" fmla="*/ 328588 h 908720"/>
              <a:gd name="connsiteX14" fmla="*/ 1277730 w 9144000"/>
              <a:gd name="connsiteY14" fmla="*/ 329877 h 908720"/>
              <a:gd name="connsiteX15" fmla="*/ 1349548 w 9144000"/>
              <a:gd name="connsiteY15" fmla="*/ 285049 h 908720"/>
              <a:gd name="connsiteX16" fmla="*/ 1347166 w 9144000"/>
              <a:gd name="connsiteY16" fmla="*/ 82173 h 908720"/>
              <a:gd name="connsiteX17" fmla="*/ 1405535 w 9144000"/>
              <a:gd name="connsiteY17" fmla="*/ 3175 h 908720"/>
              <a:gd name="connsiteX0" fmla="*/ 1405535 w 9144000"/>
              <a:gd name="connsiteY0" fmla="*/ 3175 h 908720"/>
              <a:gd name="connsiteX1" fmla="*/ 9144000 w 9144000"/>
              <a:gd name="connsiteY1" fmla="*/ 0 h 908720"/>
              <a:gd name="connsiteX2" fmla="*/ 9144000 w 9144000"/>
              <a:gd name="connsiteY2" fmla="*/ 262632 h 908720"/>
              <a:gd name="connsiteX3" fmla="*/ 9144000 w 9144000"/>
              <a:gd name="connsiteY3" fmla="*/ 328588 h 908720"/>
              <a:gd name="connsiteX4" fmla="*/ 9144000 w 9144000"/>
              <a:gd name="connsiteY4" fmla="*/ 808061 h 908720"/>
              <a:gd name="connsiteX5" fmla="*/ 9144000 w 9144000"/>
              <a:gd name="connsiteY5" fmla="*/ 883320 h 908720"/>
              <a:gd name="connsiteX6" fmla="*/ 9144000 w 9144000"/>
              <a:gd name="connsiteY6" fmla="*/ 904652 h 908720"/>
              <a:gd name="connsiteX7" fmla="*/ 9065179 w 9144000"/>
              <a:gd name="connsiteY7" fmla="*/ 904652 h 908720"/>
              <a:gd name="connsiteX8" fmla="*/ 9043341 w 9144000"/>
              <a:gd name="connsiteY8" fmla="*/ 908720 h 908720"/>
              <a:gd name="connsiteX9" fmla="*/ 1259632 w 9144000"/>
              <a:gd name="connsiteY9" fmla="*/ 908720 h 908720"/>
              <a:gd name="connsiteX10" fmla="*/ 1259632 w 9144000"/>
              <a:gd name="connsiteY10" fmla="*/ 904652 h 908720"/>
              <a:gd name="connsiteX11" fmla="*/ 0 w 9144000"/>
              <a:gd name="connsiteY11" fmla="*/ 904652 h 908720"/>
              <a:gd name="connsiteX12" fmla="*/ 0 w 9144000"/>
              <a:gd name="connsiteY12" fmla="*/ 883320 h 908720"/>
              <a:gd name="connsiteX13" fmla="*/ 0 w 9144000"/>
              <a:gd name="connsiteY13" fmla="*/ 328588 h 908720"/>
              <a:gd name="connsiteX14" fmla="*/ 1277730 w 9144000"/>
              <a:gd name="connsiteY14" fmla="*/ 329877 h 908720"/>
              <a:gd name="connsiteX15" fmla="*/ 1349548 w 9144000"/>
              <a:gd name="connsiteY15" fmla="*/ 285049 h 908720"/>
              <a:gd name="connsiteX16" fmla="*/ 1347166 w 9144000"/>
              <a:gd name="connsiteY16" fmla="*/ 82173 h 908720"/>
              <a:gd name="connsiteX17" fmla="*/ 1405535 w 9144000"/>
              <a:gd name="connsiteY17" fmla="*/ 3175 h 908720"/>
              <a:gd name="connsiteX0" fmla="*/ 1405535 w 9144000"/>
              <a:gd name="connsiteY0" fmla="*/ 3175 h 908720"/>
              <a:gd name="connsiteX1" fmla="*/ 9144000 w 9144000"/>
              <a:gd name="connsiteY1" fmla="*/ 0 h 908720"/>
              <a:gd name="connsiteX2" fmla="*/ 9144000 w 9144000"/>
              <a:gd name="connsiteY2" fmla="*/ 262632 h 908720"/>
              <a:gd name="connsiteX3" fmla="*/ 9144000 w 9144000"/>
              <a:gd name="connsiteY3" fmla="*/ 328588 h 908720"/>
              <a:gd name="connsiteX4" fmla="*/ 9144000 w 9144000"/>
              <a:gd name="connsiteY4" fmla="*/ 808061 h 908720"/>
              <a:gd name="connsiteX5" fmla="*/ 9144000 w 9144000"/>
              <a:gd name="connsiteY5" fmla="*/ 883320 h 908720"/>
              <a:gd name="connsiteX6" fmla="*/ 9144000 w 9144000"/>
              <a:gd name="connsiteY6" fmla="*/ 904652 h 908720"/>
              <a:gd name="connsiteX7" fmla="*/ 9065179 w 9144000"/>
              <a:gd name="connsiteY7" fmla="*/ 904652 h 908720"/>
              <a:gd name="connsiteX8" fmla="*/ 9043341 w 9144000"/>
              <a:gd name="connsiteY8" fmla="*/ 908720 h 908720"/>
              <a:gd name="connsiteX9" fmla="*/ 1259632 w 9144000"/>
              <a:gd name="connsiteY9" fmla="*/ 908720 h 908720"/>
              <a:gd name="connsiteX10" fmla="*/ 1259632 w 9144000"/>
              <a:gd name="connsiteY10" fmla="*/ 904652 h 908720"/>
              <a:gd name="connsiteX11" fmla="*/ 0 w 9144000"/>
              <a:gd name="connsiteY11" fmla="*/ 904652 h 908720"/>
              <a:gd name="connsiteX12" fmla="*/ 0 w 9144000"/>
              <a:gd name="connsiteY12" fmla="*/ 883320 h 908720"/>
              <a:gd name="connsiteX13" fmla="*/ 0 w 9144000"/>
              <a:gd name="connsiteY13" fmla="*/ 328588 h 908720"/>
              <a:gd name="connsiteX14" fmla="*/ 1277730 w 9144000"/>
              <a:gd name="connsiteY14" fmla="*/ 329877 h 908720"/>
              <a:gd name="connsiteX15" fmla="*/ 1344785 w 9144000"/>
              <a:gd name="connsiteY15" fmla="*/ 259649 h 908720"/>
              <a:gd name="connsiteX16" fmla="*/ 1347166 w 9144000"/>
              <a:gd name="connsiteY16" fmla="*/ 82173 h 908720"/>
              <a:gd name="connsiteX17" fmla="*/ 1405535 w 9144000"/>
              <a:gd name="connsiteY17" fmla="*/ 3175 h 908720"/>
              <a:gd name="connsiteX0" fmla="*/ 1405535 w 9144000"/>
              <a:gd name="connsiteY0" fmla="*/ 3175 h 908720"/>
              <a:gd name="connsiteX1" fmla="*/ 9144000 w 9144000"/>
              <a:gd name="connsiteY1" fmla="*/ 0 h 908720"/>
              <a:gd name="connsiteX2" fmla="*/ 9144000 w 9144000"/>
              <a:gd name="connsiteY2" fmla="*/ 262632 h 908720"/>
              <a:gd name="connsiteX3" fmla="*/ 9144000 w 9144000"/>
              <a:gd name="connsiteY3" fmla="*/ 328588 h 908720"/>
              <a:gd name="connsiteX4" fmla="*/ 9144000 w 9144000"/>
              <a:gd name="connsiteY4" fmla="*/ 808061 h 908720"/>
              <a:gd name="connsiteX5" fmla="*/ 9144000 w 9144000"/>
              <a:gd name="connsiteY5" fmla="*/ 883320 h 908720"/>
              <a:gd name="connsiteX6" fmla="*/ 9144000 w 9144000"/>
              <a:gd name="connsiteY6" fmla="*/ 904652 h 908720"/>
              <a:gd name="connsiteX7" fmla="*/ 9065179 w 9144000"/>
              <a:gd name="connsiteY7" fmla="*/ 904652 h 908720"/>
              <a:gd name="connsiteX8" fmla="*/ 9043341 w 9144000"/>
              <a:gd name="connsiteY8" fmla="*/ 908720 h 908720"/>
              <a:gd name="connsiteX9" fmla="*/ 1259632 w 9144000"/>
              <a:gd name="connsiteY9" fmla="*/ 908720 h 908720"/>
              <a:gd name="connsiteX10" fmla="*/ 1259632 w 9144000"/>
              <a:gd name="connsiteY10" fmla="*/ 904652 h 908720"/>
              <a:gd name="connsiteX11" fmla="*/ 0 w 9144000"/>
              <a:gd name="connsiteY11" fmla="*/ 904652 h 908720"/>
              <a:gd name="connsiteX12" fmla="*/ 0 w 9144000"/>
              <a:gd name="connsiteY12" fmla="*/ 883320 h 908720"/>
              <a:gd name="connsiteX13" fmla="*/ 0 w 9144000"/>
              <a:gd name="connsiteY13" fmla="*/ 328588 h 908720"/>
              <a:gd name="connsiteX14" fmla="*/ 1277730 w 9144000"/>
              <a:gd name="connsiteY14" fmla="*/ 329877 h 908720"/>
              <a:gd name="connsiteX15" fmla="*/ 1344785 w 9144000"/>
              <a:gd name="connsiteY15" fmla="*/ 259649 h 908720"/>
              <a:gd name="connsiteX16" fmla="*/ 1347166 w 9144000"/>
              <a:gd name="connsiteY16" fmla="*/ 82173 h 908720"/>
              <a:gd name="connsiteX17" fmla="*/ 1405535 w 9144000"/>
              <a:gd name="connsiteY17" fmla="*/ 3175 h 908720"/>
              <a:gd name="connsiteX0" fmla="*/ 1405535 w 9144000"/>
              <a:gd name="connsiteY0" fmla="*/ 3175 h 908720"/>
              <a:gd name="connsiteX1" fmla="*/ 9144000 w 9144000"/>
              <a:gd name="connsiteY1" fmla="*/ 0 h 908720"/>
              <a:gd name="connsiteX2" fmla="*/ 9144000 w 9144000"/>
              <a:gd name="connsiteY2" fmla="*/ 262632 h 908720"/>
              <a:gd name="connsiteX3" fmla="*/ 9144000 w 9144000"/>
              <a:gd name="connsiteY3" fmla="*/ 328588 h 908720"/>
              <a:gd name="connsiteX4" fmla="*/ 9144000 w 9144000"/>
              <a:gd name="connsiteY4" fmla="*/ 808061 h 908720"/>
              <a:gd name="connsiteX5" fmla="*/ 9144000 w 9144000"/>
              <a:gd name="connsiteY5" fmla="*/ 883320 h 908720"/>
              <a:gd name="connsiteX6" fmla="*/ 9144000 w 9144000"/>
              <a:gd name="connsiteY6" fmla="*/ 904652 h 908720"/>
              <a:gd name="connsiteX7" fmla="*/ 9065179 w 9144000"/>
              <a:gd name="connsiteY7" fmla="*/ 904652 h 908720"/>
              <a:gd name="connsiteX8" fmla="*/ 9043341 w 9144000"/>
              <a:gd name="connsiteY8" fmla="*/ 908720 h 908720"/>
              <a:gd name="connsiteX9" fmla="*/ 1259632 w 9144000"/>
              <a:gd name="connsiteY9" fmla="*/ 908720 h 908720"/>
              <a:gd name="connsiteX10" fmla="*/ 1259632 w 9144000"/>
              <a:gd name="connsiteY10" fmla="*/ 904652 h 908720"/>
              <a:gd name="connsiteX11" fmla="*/ 0 w 9144000"/>
              <a:gd name="connsiteY11" fmla="*/ 904652 h 908720"/>
              <a:gd name="connsiteX12" fmla="*/ 0 w 9144000"/>
              <a:gd name="connsiteY12" fmla="*/ 883320 h 908720"/>
              <a:gd name="connsiteX13" fmla="*/ 0 w 9144000"/>
              <a:gd name="connsiteY13" fmla="*/ 328588 h 908720"/>
              <a:gd name="connsiteX14" fmla="*/ 1277730 w 9144000"/>
              <a:gd name="connsiteY14" fmla="*/ 329877 h 908720"/>
              <a:gd name="connsiteX15" fmla="*/ 1342404 w 9144000"/>
              <a:gd name="connsiteY15" fmla="*/ 240599 h 908720"/>
              <a:gd name="connsiteX16" fmla="*/ 1347166 w 9144000"/>
              <a:gd name="connsiteY16" fmla="*/ 82173 h 908720"/>
              <a:gd name="connsiteX17" fmla="*/ 1405535 w 9144000"/>
              <a:gd name="connsiteY17" fmla="*/ 3175 h 908720"/>
              <a:gd name="connsiteX0" fmla="*/ 1405535 w 9144000"/>
              <a:gd name="connsiteY0" fmla="*/ 3175 h 908720"/>
              <a:gd name="connsiteX1" fmla="*/ 9144000 w 9144000"/>
              <a:gd name="connsiteY1" fmla="*/ 0 h 908720"/>
              <a:gd name="connsiteX2" fmla="*/ 9144000 w 9144000"/>
              <a:gd name="connsiteY2" fmla="*/ 262632 h 908720"/>
              <a:gd name="connsiteX3" fmla="*/ 9144000 w 9144000"/>
              <a:gd name="connsiteY3" fmla="*/ 328588 h 908720"/>
              <a:gd name="connsiteX4" fmla="*/ 9144000 w 9144000"/>
              <a:gd name="connsiteY4" fmla="*/ 808061 h 908720"/>
              <a:gd name="connsiteX5" fmla="*/ 9144000 w 9144000"/>
              <a:gd name="connsiteY5" fmla="*/ 883320 h 908720"/>
              <a:gd name="connsiteX6" fmla="*/ 9144000 w 9144000"/>
              <a:gd name="connsiteY6" fmla="*/ 904652 h 908720"/>
              <a:gd name="connsiteX7" fmla="*/ 9065179 w 9144000"/>
              <a:gd name="connsiteY7" fmla="*/ 904652 h 908720"/>
              <a:gd name="connsiteX8" fmla="*/ 9043341 w 9144000"/>
              <a:gd name="connsiteY8" fmla="*/ 908720 h 908720"/>
              <a:gd name="connsiteX9" fmla="*/ 1259632 w 9144000"/>
              <a:gd name="connsiteY9" fmla="*/ 908720 h 908720"/>
              <a:gd name="connsiteX10" fmla="*/ 1259632 w 9144000"/>
              <a:gd name="connsiteY10" fmla="*/ 904652 h 908720"/>
              <a:gd name="connsiteX11" fmla="*/ 0 w 9144000"/>
              <a:gd name="connsiteY11" fmla="*/ 904652 h 908720"/>
              <a:gd name="connsiteX12" fmla="*/ 0 w 9144000"/>
              <a:gd name="connsiteY12" fmla="*/ 883320 h 908720"/>
              <a:gd name="connsiteX13" fmla="*/ 0 w 9144000"/>
              <a:gd name="connsiteY13" fmla="*/ 328588 h 908720"/>
              <a:gd name="connsiteX14" fmla="*/ 1277730 w 9144000"/>
              <a:gd name="connsiteY14" fmla="*/ 329877 h 908720"/>
              <a:gd name="connsiteX15" fmla="*/ 1342404 w 9144000"/>
              <a:gd name="connsiteY15" fmla="*/ 240599 h 908720"/>
              <a:gd name="connsiteX16" fmla="*/ 1347166 w 9144000"/>
              <a:gd name="connsiteY16" fmla="*/ 82173 h 908720"/>
              <a:gd name="connsiteX17" fmla="*/ 1405535 w 9144000"/>
              <a:gd name="connsiteY17" fmla="*/ 3175 h 908720"/>
              <a:gd name="connsiteX0" fmla="*/ 1405535 w 9144000"/>
              <a:gd name="connsiteY0" fmla="*/ 3175 h 908720"/>
              <a:gd name="connsiteX1" fmla="*/ 9144000 w 9144000"/>
              <a:gd name="connsiteY1" fmla="*/ 0 h 908720"/>
              <a:gd name="connsiteX2" fmla="*/ 9144000 w 9144000"/>
              <a:gd name="connsiteY2" fmla="*/ 262632 h 908720"/>
              <a:gd name="connsiteX3" fmla="*/ 9144000 w 9144000"/>
              <a:gd name="connsiteY3" fmla="*/ 328588 h 908720"/>
              <a:gd name="connsiteX4" fmla="*/ 9144000 w 9144000"/>
              <a:gd name="connsiteY4" fmla="*/ 808061 h 908720"/>
              <a:gd name="connsiteX5" fmla="*/ 9144000 w 9144000"/>
              <a:gd name="connsiteY5" fmla="*/ 883320 h 908720"/>
              <a:gd name="connsiteX6" fmla="*/ 9144000 w 9144000"/>
              <a:gd name="connsiteY6" fmla="*/ 904652 h 908720"/>
              <a:gd name="connsiteX7" fmla="*/ 9065179 w 9144000"/>
              <a:gd name="connsiteY7" fmla="*/ 904652 h 908720"/>
              <a:gd name="connsiteX8" fmla="*/ 9043341 w 9144000"/>
              <a:gd name="connsiteY8" fmla="*/ 908720 h 908720"/>
              <a:gd name="connsiteX9" fmla="*/ 1259632 w 9144000"/>
              <a:gd name="connsiteY9" fmla="*/ 908720 h 908720"/>
              <a:gd name="connsiteX10" fmla="*/ 1259632 w 9144000"/>
              <a:gd name="connsiteY10" fmla="*/ 904652 h 908720"/>
              <a:gd name="connsiteX11" fmla="*/ 0 w 9144000"/>
              <a:gd name="connsiteY11" fmla="*/ 904652 h 908720"/>
              <a:gd name="connsiteX12" fmla="*/ 0 w 9144000"/>
              <a:gd name="connsiteY12" fmla="*/ 883320 h 908720"/>
              <a:gd name="connsiteX13" fmla="*/ 0 w 9144000"/>
              <a:gd name="connsiteY13" fmla="*/ 328588 h 908720"/>
              <a:gd name="connsiteX14" fmla="*/ 1277730 w 9144000"/>
              <a:gd name="connsiteY14" fmla="*/ 329877 h 908720"/>
              <a:gd name="connsiteX15" fmla="*/ 1351929 w 9144000"/>
              <a:gd name="connsiteY15" fmla="*/ 243773 h 908720"/>
              <a:gd name="connsiteX16" fmla="*/ 1347166 w 9144000"/>
              <a:gd name="connsiteY16" fmla="*/ 82173 h 908720"/>
              <a:gd name="connsiteX17" fmla="*/ 1405535 w 9144000"/>
              <a:gd name="connsiteY17" fmla="*/ 3175 h 908720"/>
              <a:gd name="connsiteX0" fmla="*/ 1405535 w 9144000"/>
              <a:gd name="connsiteY0" fmla="*/ 3175 h 908720"/>
              <a:gd name="connsiteX1" fmla="*/ 9144000 w 9144000"/>
              <a:gd name="connsiteY1" fmla="*/ 0 h 908720"/>
              <a:gd name="connsiteX2" fmla="*/ 9144000 w 9144000"/>
              <a:gd name="connsiteY2" fmla="*/ 262632 h 908720"/>
              <a:gd name="connsiteX3" fmla="*/ 9144000 w 9144000"/>
              <a:gd name="connsiteY3" fmla="*/ 328588 h 908720"/>
              <a:gd name="connsiteX4" fmla="*/ 9144000 w 9144000"/>
              <a:gd name="connsiteY4" fmla="*/ 808061 h 908720"/>
              <a:gd name="connsiteX5" fmla="*/ 9144000 w 9144000"/>
              <a:gd name="connsiteY5" fmla="*/ 883320 h 908720"/>
              <a:gd name="connsiteX6" fmla="*/ 9144000 w 9144000"/>
              <a:gd name="connsiteY6" fmla="*/ 904652 h 908720"/>
              <a:gd name="connsiteX7" fmla="*/ 9065179 w 9144000"/>
              <a:gd name="connsiteY7" fmla="*/ 904652 h 908720"/>
              <a:gd name="connsiteX8" fmla="*/ 9043341 w 9144000"/>
              <a:gd name="connsiteY8" fmla="*/ 908720 h 908720"/>
              <a:gd name="connsiteX9" fmla="*/ 1259632 w 9144000"/>
              <a:gd name="connsiteY9" fmla="*/ 908720 h 908720"/>
              <a:gd name="connsiteX10" fmla="*/ 1259632 w 9144000"/>
              <a:gd name="connsiteY10" fmla="*/ 904652 h 908720"/>
              <a:gd name="connsiteX11" fmla="*/ 0 w 9144000"/>
              <a:gd name="connsiteY11" fmla="*/ 904652 h 908720"/>
              <a:gd name="connsiteX12" fmla="*/ 0 w 9144000"/>
              <a:gd name="connsiteY12" fmla="*/ 883320 h 908720"/>
              <a:gd name="connsiteX13" fmla="*/ 0 w 9144000"/>
              <a:gd name="connsiteY13" fmla="*/ 328588 h 908720"/>
              <a:gd name="connsiteX14" fmla="*/ 1277730 w 9144000"/>
              <a:gd name="connsiteY14" fmla="*/ 329877 h 908720"/>
              <a:gd name="connsiteX15" fmla="*/ 1349547 w 9144000"/>
              <a:gd name="connsiteY15" fmla="*/ 240597 h 908720"/>
              <a:gd name="connsiteX16" fmla="*/ 1347166 w 9144000"/>
              <a:gd name="connsiteY16" fmla="*/ 82173 h 908720"/>
              <a:gd name="connsiteX17" fmla="*/ 1405535 w 9144000"/>
              <a:gd name="connsiteY17" fmla="*/ 3175 h 9087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9144000" h="908720">
                <a:moveTo>
                  <a:pt x="1405535" y="3175"/>
                </a:moveTo>
                <a:lnTo>
                  <a:pt x="9144000" y="0"/>
                </a:lnTo>
                <a:lnTo>
                  <a:pt x="9144000" y="262632"/>
                </a:lnTo>
                <a:lnTo>
                  <a:pt x="9144000" y="328588"/>
                </a:lnTo>
                <a:lnTo>
                  <a:pt x="9144000" y="808061"/>
                </a:lnTo>
                <a:lnTo>
                  <a:pt x="9144000" y="883320"/>
                </a:lnTo>
                <a:lnTo>
                  <a:pt x="9144000" y="904652"/>
                </a:lnTo>
                <a:lnTo>
                  <a:pt x="9065179" y="904652"/>
                </a:lnTo>
                <a:cubicBezTo>
                  <a:pt x="9058414" y="907870"/>
                  <a:pt x="9050977" y="908720"/>
                  <a:pt x="9043341" y="908720"/>
                </a:cubicBezTo>
                <a:lnTo>
                  <a:pt x="1259632" y="908720"/>
                </a:lnTo>
                <a:lnTo>
                  <a:pt x="1259632" y="904652"/>
                </a:lnTo>
                <a:lnTo>
                  <a:pt x="0" y="904652"/>
                </a:lnTo>
                <a:lnTo>
                  <a:pt x="0" y="883320"/>
                </a:lnTo>
                <a:lnTo>
                  <a:pt x="0" y="328588"/>
                </a:lnTo>
                <a:lnTo>
                  <a:pt x="1277730" y="329877"/>
                </a:lnTo>
                <a:cubicBezTo>
                  <a:pt x="1348269" y="325051"/>
                  <a:pt x="1350277" y="310983"/>
                  <a:pt x="1349547" y="240597"/>
                </a:cubicBezTo>
                <a:cubicBezTo>
                  <a:pt x="1348817" y="170211"/>
                  <a:pt x="1346372" y="141332"/>
                  <a:pt x="1347166" y="82173"/>
                </a:cubicBezTo>
                <a:cubicBezTo>
                  <a:pt x="1350354" y="30713"/>
                  <a:pt x="1362530" y="3175"/>
                  <a:pt x="1405535" y="317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13054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74" r:id="rId2"/>
    <p:sldLayoutId id="2147483666" r:id="rId3"/>
    <p:sldLayoutId id="2147483667" r:id="rId4"/>
    <p:sldLayoutId id="2147483668" r:id="rId5"/>
    <p:sldLayoutId id="2147483669" r:id="rId6"/>
    <p:sldLayoutId id="2147483673" r:id="rId7"/>
    <p:sldLayoutId id="2147483671" r:id="rId8"/>
    <p:sldLayoutId id="2147483672" r:id="rId9"/>
    <p:sldLayoutId id="2147483665" r:id="rId10"/>
  </p:sldLayoutIdLst>
  <p:txStyles>
    <p:titleStyle>
      <a:lvl1pPr algn="l" defTabSz="914400" rtl="0" eaLnBrk="1" latinLnBrk="0" hangingPunct="1">
        <a:lnSpc>
          <a:spcPts val="3000"/>
        </a:lnSpc>
        <a:spcBef>
          <a:spcPct val="0"/>
        </a:spcBef>
        <a:buNone/>
        <a:defRPr sz="26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ct val="20000"/>
        </a:spcBef>
        <a:buFont typeface="Arial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355600" indent="-355600" algn="l" defTabSz="914400" rtl="0" eaLnBrk="1" latinLnBrk="0" hangingPunct="1">
        <a:lnSpc>
          <a:spcPct val="100000"/>
        </a:lnSpc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23900" indent="-368300" algn="l" defTabSz="914400" rtl="0" eaLnBrk="1" latinLnBrk="0" hangingPunct="1">
        <a:lnSpc>
          <a:spcPct val="100000"/>
        </a:lnSpc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76325" indent="-352425" algn="l" defTabSz="914400" rtl="0" eaLnBrk="1" latinLnBrk="0" hangingPunct="1">
        <a:lnSpc>
          <a:spcPct val="100000"/>
        </a:lnSpc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35113" indent="-457200" algn="l" defTabSz="914400" rtl="0" eaLnBrk="1" latinLnBrk="0" hangingPunct="1">
        <a:lnSpc>
          <a:spcPct val="100000"/>
        </a:lnSpc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png"/><Relationship Id="rId18" Type="http://schemas.openxmlformats.org/officeDocument/2006/relationships/image" Target="../media/image1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17" Type="http://schemas.openxmlformats.org/officeDocument/2006/relationships/image" Target="../media/image18.png"/><Relationship Id="rId2" Type="http://schemas.openxmlformats.org/officeDocument/2006/relationships/image" Target="../media/image3.png"/><Relationship Id="rId16" Type="http://schemas.openxmlformats.org/officeDocument/2006/relationships/image" Target="../media/image17.png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5" Type="http://schemas.openxmlformats.org/officeDocument/2006/relationships/image" Target="../media/image1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Relationship Id="rId14" Type="http://schemas.openxmlformats.org/officeDocument/2006/relationships/image" Target="../media/image15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kth.se/social/group/presentationsteknik/page/pa-svenska/" TargetMode="Externa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kth.se/social/files/5752d775f276547b36b1e510/Oppositionsprotokoll%20f%C3%B6r%20examensarbete%20i%20teknik%20och%20l%C3%A4rande.dotx" TargetMode="Externa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kth.se/social/course/LT200X/page/blanketter-11/" TargetMode="Externa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kth.se/student/program/examen/examen-hur-och-var-ansoker-man-1.2234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18" Type="http://schemas.openxmlformats.org/officeDocument/2006/relationships/image" Target="../media/image1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17" Type="http://schemas.openxmlformats.org/officeDocument/2006/relationships/image" Target="../media/image17.png"/><Relationship Id="rId2" Type="http://schemas.openxmlformats.org/officeDocument/2006/relationships/hyperlink" Target="https://www.kth.se/aktuellt/akademiska-hogtider/diplomutdelning" TargetMode="External"/><Relationship Id="rId16" Type="http://schemas.openxmlformats.org/officeDocument/2006/relationships/image" Target="../media/image16.png"/><Relationship Id="rId20" Type="http://schemas.openxmlformats.org/officeDocument/2006/relationships/image" Target="../media/image20.jpeg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png"/><Relationship Id="rId19" Type="http://schemas.openxmlformats.org/officeDocument/2006/relationships/image" Target="../media/image19.png"/><Relationship Id="rId4" Type="http://schemas.openxmlformats.org/officeDocument/2006/relationships/image" Target="../media/image4.png"/><Relationship Id="rId9" Type="http://schemas.openxmlformats.org/officeDocument/2006/relationships/image" Target="../media/image9.png"/><Relationship Id="rId14" Type="http://schemas.openxmlformats.org/officeDocument/2006/relationships/image" Target="../media/image14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png"/><Relationship Id="rId18" Type="http://schemas.openxmlformats.org/officeDocument/2006/relationships/image" Target="../media/image1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17" Type="http://schemas.openxmlformats.org/officeDocument/2006/relationships/image" Target="../media/image18.png"/><Relationship Id="rId2" Type="http://schemas.openxmlformats.org/officeDocument/2006/relationships/image" Target="../media/image3.png"/><Relationship Id="rId16" Type="http://schemas.openxmlformats.org/officeDocument/2006/relationships/image" Target="../media/image17.png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5" Type="http://schemas.openxmlformats.org/officeDocument/2006/relationships/image" Target="../media/image1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Relationship Id="rId14" Type="http://schemas.openxmlformats.org/officeDocument/2006/relationships/image" Target="../media/image15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png"/><Relationship Id="rId18" Type="http://schemas.openxmlformats.org/officeDocument/2006/relationships/image" Target="../media/image1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17" Type="http://schemas.openxmlformats.org/officeDocument/2006/relationships/image" Target="../media/image18.png"/><Relationship Id="rId2" Type="http://schemas.openxmlformats.org/officeDocument/2006/relationships/image" Target="../media/image3.png"/><Relationship Id="rId16" Type="http://schemas.openxmlformats.org/officeDocument/2006/relationships/image" Target="../media/image17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5" Type="http://schemas.openxmlformats.org/officeDocument/2006/relationships/image" Target="../media/image1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Relationship Id="rId14" Type="http://schemas.openxmlformats.org/officeDocument/2006/relationships/image" Target="../media/image1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idx="4294967295"/>
          </p:nvPr>
        </p:nvSpPr>
        <p:spPr>
          <a:xfrm>
            <a:off x="1721411" y="2941165"/>
            <a:ext cx="5202237" cy="501650"/>
          </a:xfrm>
        </p:spPr>
        <p:txBody>
          <a:bodyPr/>
          <a:lstStyle/>
          <a:p>
            <a:r>
              <a:rPr lang="sv-SE" sz="2400" dirty="0"/>
              <a:t>Seminarium 4: Att redovisa sina resultat och kommentera andras</a:t>
            </a:r>
            <a:br>
              <a:rPr lang="en-US" sz="2400" dirty="0"/>
            </a:br>
            <a:br>
              <a:rPr lang="en-US" sz="2400" dirty="0"/>
            </a:br>
            <a:r>
              <a:rPr lang="sv-SE" sz="2400" dirty="0"/>
              <a:t>LT200X Examensarbete inom teknik och lärande, avancerad nivå 30,0 </a:t>
            </a:r>
            <a:r>
              <a:rPr lang="sv-SE" sz="2400" dirty="0" err="1"/>
              <a:t>hp</a:t>
            </a:r>
            <a:br>
              <a:rPr lang="sv-SE" sz="2400" dirty="0"/>
            </a:br>
            <a:r>
              <a:rPr lang="sv-SE" sz="1400" dirty="0"/>
              <a:t>Helena Lennholm &lt;lennholm@kth.se&gt;</a:t>
            </a:r>
            <a:endParaRPr lang="sv-SE" dirty="0"/>
          </a:p>
        </p:txBody>
      </p:sp>
      <p:pic>
        <p:nvPicPr>
          <p:cNvPr id="43" name="Bildobjekt 4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5122" y="4569492"/>
            <a:ext cx="486000" cy="486000"/>
          </a:xfrm>
          <a:prstGeom prst="rect">
            <a:avLst/>
          </a:prstGeom>
        </p:spPr>
      </p:pic>
      <p:pic>
        <p:nvPicPr>
          <p:cNvPr id="44" name="Bildobjekt 4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7062" y="4569492"/>
            <a:ext cx="486000" cy="486000"/>
          </a:xfrm>
          <a:prstGeom prst="rect">
            <a:avLst/>
          </a:prstGeom>
        </p:spPr>
      </p:pic>
      <p:pic>
        <p:nvPicPr>
          <p:cNvPr id="45" name="Bildobjekt 4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9003" y="4569492"/>
            <a:ext cx="486000" cy="486000"/>
          </a:xfrm>
          <a:prstGeom prst="rect">
            <a:avLst/>
          </a:prstGeom>
        </p:spPr>
      </p:pic>
      <p:pic>
        <p:nvPicPr>
          <p:cNvPr id="46" name="Bildobjekt 4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0944" y="4569492"/>
            <a:ext cx="486000" cy="486000"/>
          </a:xfrm>
          <a:prstGeom prst="rect">
            <a:avLst/>
          </a:prstGeom>
        </p:spPr>
      </p:pic>
      <p:pic>
        <p:nvPicPr>
          <p:cNvPr id="47" name="Bildobjekt 4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2885" y="4569492"/>
            <a:ext cx="486000" cy="486000"/>
          </a:xfrm>
          <a:prstGeom prst="rect">
            <a:avLst/>
          </a:prstGeom>
        </p:spPr>
      </p:pic>
      <p:pic>
        <p:nvPicPr>
          <p:cNvPr id="48" name="Bildobjekt 4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4825" y="4569492"/>
            <a:ext cx="486000" cy="486000"/>
          </a:xfrm>
          <a:prstGeom prst="rect">
            <a:avLst/>
          </a:prstGeom>
        </p:spPr>
      </p:pic>
      <p:pic>
        <p:nvPicPr>
          <p:cNvPr id="49" name="Bildobjekt 48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6766" y="4569492"/>
            <a:ext cx="486000" cy="486000"/>
          </a:xfrm>
          <a:prstGeom prst="rect">
            <a:avLst/>
          </a:prstGeom>
        </p:spPr>
      </p:pic>
      <p:pic>
        <p:nvPicPr>
          <p:cNvPr id="50" name="Bildobjekt 49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8707" y="4569492"/>
            <a:ext cx="486000" cy="486000"/>
          </a:xfrm>
          <a:prstGeom prst="rect">
            <a:avLst/>
          </a:prstGeom>
        </p:spPr>
      </p:pic>
      <p:pic>
        <p:nvPicPr>
          <p:cNvPr id="51" name="Bildobjekt 50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0648" y="4569492"/>
            <a:ext cx="486000" cy="486000"/>
          </a:xfrm>
          <a:prstGeom prst="rect">
            <a:avLst/>
          </a:prstGeom>
        </p:spPr>
      </p:pic>
      <p:pic>
        <p:nvPicPr>
          <p:cNvPr id="52" name="Bildobjekt 51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2588" y="4569492"/>
            <a:ext cx="486000" cy="486000"/>
          </a:xfrm>
          <a:prstGeom prst="rect">
            <a:avLst/>
          </a:prstGeom>
        </p:spPr>
      </p:pic>
      <p:grpSp>
        <p:nvGrpSpPr>
          <p:cNvPr id="4" name="Grupp 3"/>
          <p:cNvGrpSpPr/>
          <p:nvPr/>
        </p:nvGrpSpPr>
        <p:grpSpPr>
          <a:xfrm>
            <a:off x="321870" y="848262"/>
            <a:ext cx="492706" cy="3816642"/>
            <a:chOff x="1401274" y="827636"/>
            <a:chExt cx="492706" cy="3816642"/>
          </a:xfrm>
        </p:grpSpPr>
        <p:pic>
          <p:nvPicPr>
            <p:cNvPr id="38" name="Bildobjekt 37"/>
            <p:cNvPicPr>
              <a:picLocks noChangeAspect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07980" y="1947015"/>
              <a:ext cx="486000" cy="486000"/>
            </a:xfrm>
            <a:prstGeom prst="rect">
              <a:avLst/>
            </a:prstGeom>
          </p:spPr>
        </p:pic>
        <p:pic>
          <p:nvPicPr>
            <p:cNvPr id="39" name="Bildobjekt 38"/>
            <p:cNvPicPr>
              <a:picLocks noChangeAspect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07980" y="2500469"/>
              <a:ext cx="486000" cy="486000"/>
            </a:xfrm>
            <a:prstGeom prst="rect">
              <a:avLst/>
            </a:prstGeom>
          </p:spPr>
        </p:pic>
        <p:pic>
          <p:nvPicPr>
            <p:cNvPr id="40" name="Bildobjekt 39"/>
            <p:cNvPicPr>
              <a:picLocks noChangeAspect="1"/>
            </p:cNvPicPr>
            <p:nvPr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07980" y="3053922"/>
              <a:ext cx="486000" cy="486000"/>
            </a:xfrm>
            <a:prstGeom prst="rect">
              <a:avLst/>
            </a:prstGeom>
          </p:spPr>
        </p:pic>
        <p:pic>
          <p:nvPicPr>
            <p:cNvPr id="41" name="Bildobjekt 40"/>
            <p:cNvPicPr>
              <a:picLocks noChangeAspect="1"/>
            </p:cNvPicPr>
            <p:nvPr/>
          </p:nvPicPr>
          <p:blipFill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01274" y="3607376"/>
              <a:ext cx="486000" cy="486000"/>
            </a:xfrm>
            <a:prstGeom prst="rect">
              <a:avLst/>
            </a:prstGeom>
          </p:spPr>
        </p:pic>
        <p:pic>
          <p:nvPicPr>
            <p:cNvPr id="42" name="Bildobjekt 41"/>
            <p:cNvPicPr>
              <a:picLocks noChangeAspect="1"/>
            </p:cNvPicPr>
            <p:nvPr/>
          </p:nvPicPr>
          <p:blipFill>
            <a:blip r:embed="rId1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07980" y="4158278"/>
              <a:ext cx="486000" cy="486000"/>
            </a:xfrm>
            <a:prstGeom prst="rect">
              <a:avLst/>
            </a:prstGeom>
          </p:spPr>
        </p:pic>
        <p:pic>
          <p:nvPicPr>
            <p:cNvPr id="53" name="Bildobjekt 52"/>
            <p:cNvPicPr>
              <a:picLocks noChangeAspect="1"/>
            </p:cNvPicPr>
            <p:nvPr/>
          </p:nvPicPr>
          <p:blipFill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01274" y="827636"/>
              <a:ext cx="486000" cy="486000"/>
            </a:xfrm>
            <a:prstGeom prst="rect">
              <a:avLst/>
            </a:prstGeom>
          </p:spPr>
        </p:pic>
        <p:pic>
          <p:nvPicPr>
            <p:cNvPr id="54" name="Bildobjekt 53"/>
            <p:cNvPicPr>
              <a:picLocks noChangeAspect="1"/>
            </p:cNvPicPr>
            <p:nvPr/>
          </p:nvPicPr>
          <p:blipFill>
            <a:blip r:embed="rId1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01274" y="1393562"/>
              <a:ext cx="486000" cy="4860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4677871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Innehåll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den </a:t>
            </a:r>
            <a:r>
              <a:rPr lang="en-US" dirty="0" err="1"/>
              <a:t>muntliga</a:t>
            </a:r>
            <a:r>
              <a:rPr lang="en-US" dirty="0"/>
              <a:t> </a:t>
            </a:r>
            <a:r>
              <a:rPr lang="en-US" dirty="0" err="1"/>
              <a:t>presentationen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/>
              <a:t>Både vetenskaplig och populärvetenskaplig.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/>
              <a:t>Skall innehålla syfte/frågeställning, design och metod, resultat samt slutsatser.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err="1"/>
              <a:t>Kort</a:t>
            </a:r>
            <a:r>
              <a:rPr lang="en-US" dirty="0"/>
              <a:t>, </a:t>
            </a:r>
            <a:r>
              <a:rPr lang="en-US" dirty="0" err="1"/>
              <a:t>välstrukturerat</a:t>
            </a:r>
            <a:r>
              <a:rPr lang="en-US" dirty="0"/>
              <a:t>, </a:t>
            </a:r>
            <a:r>
              <a:rPr lang="en-US" dirty="0" err="1"/>
              <a:t>enkelt</a:t>
            </a:r>
            <a:r>
              <a:rPr lang="en-US" dirty="0"/>
              <a:t> (men </a:t>
            </a:r>
            <a:r>
              <a:rPr lang="en-US" dirty="0" err="1"/>
              <a:t>inte</a:t>
            </a:r>
            <a:r>
              <a:rPr lang="en-US" dirty="0"/>
              <a:t> </a:t>
            </a:r>
            <a:r>
              <a:rPr lang="en-US" dirty="0" err="1"/>
              <a:t>simpelt</a:t>
            </a:r>
            <a:r>
              <a:rPr lang="en-US" dirty="0"/>
              <a:t>)</a:t>
            </a:r>
            <a:endParaRPr lang="sv-SE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/>
              <a:t>Tidsåtgång normalt 15 minuter.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sv-SE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/>
              <a:t>Titta på Olle </a:t>
            </a:r>
            <a:r>
              <a:rPr lang="sv-SE" dirty="0" err="1"/>
              <a:t>Bälters</a:t>
            </a:r>
            <a:r>
              <a:rPr lang="sv-SE" dirty="0"/>
              <a:t> samling korta filmer och skrivna råd. </a:t>
            </a:r>
            <a:r>
              <a:rPr lang="sv-SE" dirty="0">
                <a:hlinkClick r:id="rId2"/>
              </a:rPr>
              <a:t>Länk</a:t>
            </a:r>
            <a:r>
              <a:rPr lang="sv-SE" dirty="0"/>
              <a:t> på kurswebben.</a:t>
            </a:r>
            <a:endParaRPr lang="en-US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437264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89FBAB7-03E4-47B6-A81C-1AFB56ED12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Opponering</a:t>
            </a:r>
            <a:r>
              <a:rPr lang="en-US" dirty="0"/>
              <a:t>		</a:t>
            </a:r>
            <a:endParaRPr lang="LID4096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658DF36-7CAB-41B1-82DA-95EE97EAA9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Helena </a:t>
            </a:r>
            <a:r>
              <a:rPr lang="en-US" dirty="0" err="1"/>
              <a:t>matchar</a:t>
            </a:r>
            <a:r>
              <a:rPr lang="en-US" dirty="0"/>
              <a:t> </a:t>
            </a:r>
            <a:r>
              <a:rPr lang="en-US" dirty="0" err="1"/>
              <a:t>respondenter</a:t>
            </a:r>
            <a:r>
              <a:rPr lang="en-US" dirty="0"/>
              <a:t> </a:t>
            </a:r>
            <a:r>
              <a:rPr lang="en-US" dirty="0" err="1"/>
              <a:t>och</a:t>
            </a:r>
            <a:r>
              <a:rPr lang="en-US" dirty="0"/>
              <a:t> </a:t>
            </a:r>
            <a:r>
              <a:rPr lang="en-US" dirty="0" err="1"/>
              <a:t>opponenter</a:t>
            </a:r>
            <a:r>
              <a:rPr lang="en-US" dirty="0"/>
              <a:t> med </a:t>
            </a:r>
            <a:r>
              <a:rPr lang="en-US" dirty="0" err="1"/>
              <a:t>varandra</a:t>
            </a:r>
            <a:r>
              <a:rPr lang="en-US" dirty="0"/>
              <a:t>.</a:t>
            </a:r>
          </a:p>
          <a:p>
            <a:r>
              <a:rPr lang="en-US" dirty="0" err="1"/>
              <a:t>Försök</a:t>
            </a:r>
            <a:r>
              <a:rPr lang="en-US" dirty="0"/>
              <a:t> </a:t>
            </a:r>
            <a:r>
              <a:rPr lang="en-US" dirty="0" err="1"/>
              <a:t>görs</a:t>
            </a:r>
            <a:r>
              <a:rPr lang="en-US" dirty="0"/>
              <a:t> </a:t>
            </a:r>
            <a:r>
              <a:rPr lang="en-US" dirty="0" err="1"/>
              <a:t>att</a:t>
            </a:r>
            <a:r>
              <a:rPr lang="en-US" dirty="0"/>
              <a:t> </a:t>
            </a:r>
            <a:r>
              <a:rPr lang="en-US" dirty="0" err="1"/>
              <a:t>hålla</a:t>
            </a:r>
            <a:r>
              <a:rPr lang="en-US" dirty="0"/>
              <a:t> sig </a:t>
            </a:r>
            <a:r>
              <a:rPr lang="en-US" dirty="0" err="1"/>
              <a:t>inom</a:t>
            </a:r>
            <a:r>
              <a:rPr lang="en-US" dirty="0"/>
              <a:t> </a:t>
            </a:r>
            <a:r>
              <a:rPr lang="en-US" dirty="0" err="1"/>
              <a:t>inriktningarna</a:t>
            </a:r>
            <a:r>
              <a:rPr lang="en-US" dirty="0"/>
              <a:t>. </a:t>
            </a:r>
            <a:endParaRPr lang="LID4096" dirty="0"/>
          </a:p>
        </p:txBody>
      </p:sp>
    </p:spTree>
    <p:extLst>
      <p:ext uri="{BB962C8B-B14F-4D97-AF65-F5344CB8AC3E}">
        <p14:creationId xmlns:p14="http://schemas.microsoft.com/office/powerpoint/2010/main" val="3811997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Opponentens</a:t>
            </a:r>
            <a:r>
              <a:rPr lang="en-US" dirty="0"/>
              <a:t> </a:t>
            </a:r>
            <a:r>
              <a:rPr lang="en-US" dirty="0" err="1"/>
              <a:t>uppgift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9923" y="1066801"/>
            <a:ext cx="7705115" cy="3178968"/>
          </a:xfrm>
        </p:spPr>
        <p:txBody>
          <a:bodyPr>
            <a:normAutofit fontScale="77500" lnSpcReduction="20000"/>
          </a:bodyPr>
          <a:lstStyle/>
          <a:p>
            <a:r>
              <a:rPr lang="sv-SE" dirty="0"/>
              <a:t>Som opponent skall du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/>
              <a:t>kritiskt granska den rapport du fått,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/>
              <a:t>särskilt fundera över problemställningen, syfte, metodval samt analys och tolkning/utvärdering av resultat samt slutdiskussion,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/>
              <a:t>i rapporten markera när du hittar skrivfel, andra småfel, sådant du inte förstår och sådant du undrar över,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b="1" dirty="0"/>
              <a:t>skriva ett oppositionsprotokoll, (blankett på </a:t>
            </a:r>
            <a:r>
              <a:rPr lang="sv-SE" b="1" dirty="0">
                <a:hlinkClick r:id="rId2"/>
              </a:rPr>
              <a:t>kurswebben</a:t>
            </a:r>
            <a:r>
              <a:rPr lang="sv-SE" b="1" dirty="0"/>
              <a:t>), läggs upp på Canvas senast dagen före ventileringen (17/5). Var och en skriver ett protokoll, även om ni är två under ventileringen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/>
              <a:t>muntligt presentera ditt allmänna omdöme om rapporten och examensarbetet på cirka 5 minuter efter det att författaren presenterat sitt arbete,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/>
              <a:t>därefter ställa frågor och diskutera arbetet med rapportförfattaren (ca 25 min); du ställer några av de frågor du formulerat i oppositionsprotokollet, men det kan också hända att presentationen ger upphov till nya frågor</a:t>
            </a:r>
          </a:p>
        </p:txBody>
      </p:sp>
    </p:spTree>
    <p:extLst>
      <p:ext uri="{BB962C8B-B14F-4D97-AF65-F5344CB8AC3E}">
        <p14:creationId xmlns:p14="http://schemas.microsoft.com/office/powerpoint/2010/main" val="16332732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Själva</a:t>
            </a:r>
            <a:r>
              <a:rPr lang="en-US" dirty="0"/>
              <a:t> </a:t>
            </a:r>
            <a:r>
              <a:rPr lang="en-US" dirty="0" err="1"/>
              <a:t>opponeringssamtalet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 err="1"/>
              <a:t>Är</a:t>
            </a:r>
            <a:r>
              <a:rPr lang="en-US" dirty="0"/>
              <a:t> </a:t>
            </a:r>
            <a:r>
              <a:rPr lang="en-US" dirty="0" err="1"/>
              <a:t>ett</a:t>
            </a:r>
            <a:r>
              <a:rPr lang="en-US" dirty="0"/>
              <a:t> </a:t>
            </a:r>
            <a:r>
              <a:rPr lang="en-US" dirty="0" err="1"/>
              <a:t>samtal</a:t>
            </a:r>
            <a:r>
              <a:rPr lang="en-US" dirty="0"/>
              <a:t> </a:t>
            </a:r>
            <a:r>
              <a:rPr lang="en-US" dirty="0" err="1"/>
              <a:t>och</a:t>
            </a:r>
            <a:r>
              <a:rPr lang="en-US" dirty="0"/>
              <a:t> </a:t>
            </a:r>
            <a:r>
              <a:rPr lang="en-US" u="sng" dirty="0" err="1"/>
              <a:t>inte</a:t>
            </a:r>
            <a:r>
              <a:rPr lang="en-US" u="sng" dirty="0"/>
              <a:t> </a:t>
            </a:r>
            <a:r>
              <a:rPr lang="en-US" u="sng" dirty="0" err="1"/>
              <a:t>en</a:t>
            </a:r>
            <a:r>
              <a:rPr lang="en-US" u="sng" dirty="0"/>
              <a:t> recension</a:t>
            </a:r>
            <a:endParaRPr lang="en-US" dirty="0"/>
          </a:p>
          <a:p>
            <a:endParaRPr lang="en-US" dirty="0"/>
          </a:p>
          <a:p>
            <a:r>
              <a:rPr lang="sv-SE" dirty="0"/>
              <a:t>Sker i dialog mellan författaren(</a:t>
            </a:r>
            <a:r>
              <a:rPr lang="sv-SE" dirty="0" err="1"/>
              <a:t>na</a:t>
            </a:r>
            <a:r>
              <a:rPr lang="sv-SE" dirty="0"/>
              <a:t>) och opponent</a:t>
            </a:r>
          </a:p>
          <a:p>
            <a:endParaRPr lang="sv-SE" dirty="0"/>
          </a:p>
          <a:p>
            <a:r>
              <a:rPr lang="sv-SE" dirty="0"/>
              <a:t>Opponeringen sker individuellt, men är ni två kan ni samarbeta!</a:t>
            </a:r>
          </a:p>
        </p:txBody>
      </p:sp>
    </p:spTree>
    <p:extLst>
      <p:ext uri="{BB962C8B-B14F-4D97-AF65-F5344CB8AC3E}">
        <p14:creationId xmlns:p14="http://schemas.microsoft.com/office/powerpoint/2010/main" val="40674969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7558" y="1425581"/>
            <a:ext cx="6935788" cy="501254"/>
          </a:xfrm>
        </p:spPr>
        <p:txBody>
          <a:bodyPr/>
          <a:lstStyle/>
          <a:p>
            <a:r>
              <a:rPr lang="en-US" dirty="0" err="1"/>
              <a:t>Examinatorns</a:t>
            </a:r>
            <a:r>
              <a:rPr lang="en-US" dirty="0"/>
              <a:t> </a:t>
            </a:r>
            <a:r>
              <a:rPr lang="en-US" dirty="0" err="1"/>
              <a:t>och</a:t>
            </a:r>
            <a:r>
              <a:rPr lang="en-US" dirty="0"/>
              <a:t> </a:t>
            </a:r>
            <a:r>
              <a:rPr lang="en-US" dirty="0" err="1"/>
              <a:t>allmänhetens</a:t>
            </a:r>
            <a:r>
              <a:rPr lang="en-US" dirty="0"/>
              <a:t> </a:t>
            </a:r>
            <a:r>
              <a:rPr lang="en-US" dirty="0" err="1"/>
              <a:t>frågor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403660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Efter</a:t>
            </a:r>
            <a:r>
              <a:rPr lang="en-US" dirty="0"/>
              <a:t> </a:t>
            </a:r>
            <a:r>
              <a:rPr lang="en-US" dirty="0" err="1"/>
              <a:t>muntliga</a:t>
            </a:r>
            <a:r>
              <a:rPr lang="en-US" dirty="0"/>
              <a:t> </a:t>
            </a:r>
            <a:r>
              <a:rPr lang="en-US" dirty="0" err="1"/>
              <a:t>seminariet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01262" y="1066801"/>
            <a:ext cx="7253776" cy="3178968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err="1"/>
              <a:t>Examinatorn</a:t>
            </a:r>
            <a:r>
              <a:rPr lang="en-US" dirty="0"/>
              <a:t> </a:t>
            </a:r>
            <a:r>
              <a:rPr lang="en-US" dirty="0" err="1"/>
              <a:t>meddelar</a:t>
            </a:r>
            <a:r>
              <a:rPr lang="en-US" dirty="0"/>
              <a:t> </a:t>
            </a:r>
            <a:r>
              <a:rPr lang="en-US" dirty="0" err="1"/>
              <a:t>kompletteringsbehov</a:t>
            </a:r>
            <a:r>
              <a:rPr lang="en-US" dirty="0"/>
              <a:t> </a:t>
            </a:r>
            <a:r>
              <a:rPr lang="en-US" dirty="0" err="1"/>
              <a:t>och</a:t>
            </a:r>
            <a:r>
              <a:rPr lang="en-US" dirty="0"/>
              <a:t> </a:t>
            </a:r>
            <a:r>
              <a:rPr lang="en-US" dirty="0" err="1"/>
              <a:t>ni</a:t>
            </a:r>
            <a:r>
              <a:rPr lang="en-US" dirty="0"/>
              <a:t> </a:t>
            </a:r>
            <a:r>
              <a:rPr lang="en-US" dirty="0" err="1"/>
              <a:t>kommer</a:t>
            </a:r>
            <a:r>
              <a:rPr lang="en-US" dirty="0"/>
              <a:t> </a:t>
            </a:r>
            <a:r>
              <a:rPr lang="en-US" dirty="0" err="1"/>
              <a:t>överens</a:t>
            </a:r>
            <a:r>
              <a:rPr lang="en-US" dirty="0"/>
              <a:t> om </a:t>
            </a:r>
            <a:r>
              <a:rPr lang="en-US" dirty="0" err="1"/>
              <a:t>tidpunkt</a:t>
            </a:r>
            <a:r>
              <a:rPr lang="en-US" dirty="0"/>
              <a:t> </a:t>
            </a:r>
            <a:r>
              <a:rPr lang="en-US" dirty="0" err="1"/>
              <a:t>för</a:t>
            </a:r>
            <a:r>
              <a:rPr lang="en-US" dirty="0"/>
              <a:t> </a:t>
            </a:r>
            <a:r>
              <a:rPr lang="en-US" dirty="0" err="1"/>
              <a:t>slutlig</a:t>
            </a:r>
            <a:r>
              <a:rPr lang="en-US" dirty="0"/>
              <a:t> </a:t>
            </a:r>
            <a:r>
              <a:rPr lang="en-US" dirty="0" err="1"/>
              <a:t>inlämning</a:t>
            </a:r>
            <a:r>
              <a:rPr lang="en-US" dirty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Du </a:t>
            </a:r>
            <a:r>
              <a:rPr lang="en-US" dirty="0" err="1"/>
              <a:t>kompletterar</a:t>
            </a:r>
            <a:r>
              <a:rPr lang="en-US" dirty="0"/>
              <a:t> din rapport </a:t>
            </a:r>
            <a:r>
              <a:rPr lang="en-US" dirty="0" err="1"/>
              <a:t>och</a:t>
            </a:r>
            <a:r>
              <a:rPr lang="en-US" dirty="0"/>
              <a:t> </a:t>
            </a:r>
            <a:r>
              <a:rPr lang="en-US" dirty="0" err="1"/>
              <a:t>lämnar</a:t>
            </a:r>
            <a:r>
              <a:rPr lang="en-US" dirty="0"/>
              <a:t> in (1-6 </a:t>
            </a:r>
            <a:r>
              <a:rPr lang="en-US" dirty="0" err="1"/>
              <a:t>veckor</a:t>
            </a:r>
            <a:r>
              <a:rPr lang="en-US" dirty="0"/>
              <a:t>).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err="1"/>
              <a:t>Examinatorn</a:t>
            </a:r>
            <a:r>
              <a:rPr lang="en-US" dirty="0"/>
              <a:t> </a:t>
            </a:r>
            <a:r>
              <a:rPr lang="en-US" dirty="0" err="1"/>
              <a:t>slutgranskar</a:t>
            </a:r>
            <a:r>
              <a:rPr lang="en-US" dirty="0"/>
              <a:t> </a:t>
            </a:r>
            <a:r>
              <a:rPr lang="en-US" dirty="0" err="1"/>
              <a:t>och</a:t>
            </a:r>
            <a:r>
              <a:rPr lang="en-US" dirty="0"/>
              <a:t> </a:t>
            </a:r>
            <a:r>
              <a:rPr lang="en-US" dirty="0" err="1"/>
              <a:t>gör</a:t>
            </a:r>
            <a:r>
              <a:rPr lang="en-US" dirty="0"/>
              <a:t> </a:t>
            </a:r>
            <a:r>
              <a:rPr lang="en-US" b="1" dirty="0" err="1"/>
              <a:t>plagiatgranskning</a:t>
            </a:r>
            <a:r>
              <a:rPr lang="en-US" dirty="0"/>
              <a:t> (1-3 </a:t>
            </a:r>
            <a:r>
              <a:rPr lang="en-US" dirty="0" err="1"/>
              <a:t>veckor</a:t>
            </a:r>
            <a:r>
              <a:rPr lang="en-US" dirty="0"/>
              <a:t> under </a:t>
            </a:r>
            <a:r>
              <a:rPr lang="en-US" dirty="0" err="1"/>
              <a:t>terminstid</a:t>
            </a:r>
            <a:r>
              <a:rPr lang="en-US" dirty="0"/>
              <a:t>).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Om </a:t>
            </a:r>
            <a:r>
              <a:rPr lang="en-US" dirty="0" err="1"/>
              <a:t>godkänd</a:t>
            </a:r>
            <a:r>
              <a:rPr lang="en-US" dirty="0"/>
              <a:t> </a:t>
            </a:r>
            <a:r>
              <a:rPr lang="en-US" dirty="0" err="1"/>
              <a:t>så</a:t>
            </a:r>
            <a:r>
              <a:rPr lang="en-US" dirty="0"/>
              <a:t> </a:t>
            </a:r>
            <a:r>
              <a:rPr lang="en-US" dirty="0" err="1"/>
              <a:t>fyller</a:t>
            </a:r>
            <a:r>
              <a:rPr lang="en-US" dirty="0"/>
              <a:t> </a:t>
            </a:r>
            <a:r>
              <a:rPr lang="en-US" dirty="0" err="1"/>
              <a:t>examinatorn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>
                <a:hlinkClick r:id="rId2"/>
              </a:rPr>
              <a:t>blanketten</a:t>
            </a:r>
            <a:r>
              <a:rPr lang="en-US" dirty="0"/>
              <a:t> </a:t>
            </a:r>
            <a:r>
              <a:rPr lang="en-US" dirty="0" err="1"/>
              <a:t>och</a:t>
            </a:r>
            <a:r>
              <a:rPr lang="en-US" dirty="0"/>
              <a:t> </a:t>
            </a:r>
            <a:r>
              <a:rPr lang="en-US" dirty="0" err="1"/>
              <a:t>skickar</a:t>
            </a:r>
            <a:r>
              <a:rPr lang="en-US" dirty="0"/>
              <a:t> till </a:t>
            </a:r>
            <a:r>
              <a:rPr lang="en-US" dirty="0" err="1"/>
              <a:t>kursansvarig</a:t>
            </a:r>
            <a:r>
              <a:rPr lang="en-US" dirty="0"/>
              <a:t> </a:t>
            </a:r>
            <a:r>
              <a:rPr lang="en-US" dirty="0" err="1"/>
              <a:t>som</a:t>
            </a:r>
            <a:r>
              <a:rPr lang="en-US" dirty="0"/>
              <a:t> via </a:t>
            </a:r>
            <a:r>
              <a:rPr lang="en-US" dirty="0" err="1"/>
              <a:t>ubildningskansli</a:t>
            </a:r>
            <a:r>
              <a:rPr lang="en-US" dirty="0"/>
              <a:t> </a:t>
            </a:r>
            <a:r>
              <a:rPr lang="en-US" dirty="0" err="1"/>
              <a:t>ser</a:t>
            </a:r>
            <a:r>
              <a:rPr lang="en-US" dirty="0"/>
              <a:t> till </a:t>
            </a:r>
            <a:r>
              <a:rPr lang="en-US" dirty="0" err="1"/>
              <a:t>att</a:t>
            </a:r>
            <a:r>
              <a:rPr lang="en-US" dirty="0"/>
              <a:t>:</a:t>
            </a:r>
          </a:p>
          <a:p>
            <a:pPr marL="698500" lvl="1" indent="-342900"/>
            <a:r>
              <a:rPr lang="en-US" dirty="0" err="1"/>
              <a:t>Rapporten</a:t>
            </a:r>
            <a:r>
              <a:rPr lang="en-US" dirty="0"/>
              <a:t> </a:t>
            </a:r>
            <a:r>
              <a:rPr lang="en-US" dirty="0" err="1"/>
              <a:t>registreras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Diva (</a:t>
            </a:r>
            <a:r>
              <a:rPr lang="en-US" dirty="0" err="1"/>
              <a:t>maila</a:t>
            </a:r>
            <a:r>
              <a:rPr lang="en-US" dirty="0"/>
              <a:t> den till lgiles@kth.se).</a:t>
            </a:r>
          </a:p>
          <a:p>
            <a:pPr marL="698500" lvl="1" indent="-342900"/>
            <a:r>
              <a:rPr lang="en-US" dirty="0" err="1"/>
              <a:t>Betyget</a:t>
            </a:r>
            <a:r>
              <a:rPr lang="en-US" dirty="0"/>
              <a:t> </a:t>
            </a:r>
            <a:r>
              <a:rPr lang="en-US" dirty="0" err="1"/>
              <a:t>registreras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Ladok</a:t>
            </a:r>
            <a:r>
              <a:rPr lang="en-US" dirty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0781874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7685" y="3723305"/>
            <a:ext cx="8018583" cy="725603"/>
          </a:xfrm>
        </p:spPr>
        <p:txBody>
          <a:bodyPr/>
          <a:lstStyle/>
          <a:p>
            <a:r>
              <a:rPr lang="en-US" dirty="0" err="1"/>
              <a:t>Att</a:t>
            </a:r>
            <a:r>
              <a:rPr lang="en-US" dirty="0"/>
              <a:t> </a:t>
            </a:r>
            <a:r>
              <a:rPr lang="en-US" dirty="0" err="1"/>
              <a:t>ansöka</a:t>
            </a:r>
            <a:r>
              <a:rPr lang="en-US" dirty="0"/>
              <a:t> om </a:t>
            </a:r>
            <a:r>
              <a:rPr lang="en-US" dirty="0" err="1"/>
              <a:t>examen</a:t>
            </a:r>
            <a:br>
              <a:rPr lang="en-US" dirty="0"/>
            </a:br>
            <a:br>
              <a:rPr lang="en-US" dirty="0"/>
            </a:br>
            <a:r>
              <a:rPr lang="en-US" dirty="0">
                <a:hlinkClick r:id="rId3"/>
              </a:rPr>
              <a:t>https://www.kth.se/student/program/examen/examen-hur-och-var-ansoker-man-1.2234</a:t>
            </a:r>
            <a:br>
              <a:rPr lang="en-US" dirty="0"/>
            </a:br>
            <a:br>
              <a:rPr lang="en-US" dirty="0"/>
            </a:br>
            <a:r>
              <a:rPr lang="en-US" dirty="0" err="1"/>
              <a:t>Lathund</a:t>
            </a:r>
            <a:r>
              <a:rPr lang="en-US" dirty="0"/>
              <a:t> </a:t>
            </a:r>
            <a:r>
              <a:rPr lang="en-US" dirty="0" err="1"/>
              <a:t>examensansökan</a:t>
            </a:r>
            <a:r>
              <a:rPr lang="en-US" dirty="0"/>
              <a:t>- för CLGYM</a:t>
            </a:r>
            <a:br>
              <a:rPr lang="en-US" dirty="0"/>
            </a:br>
            <a:br>
              <a:rPr lang="en-US" dirty="0"/>
            </a:br>
            <a:r>
              <a:rPr lang="en-US" dirty="0" err="1"/>
              <a:t>Kolla</a:t>
            </a:r>
            <a:r>
              <a:rPr lang="en-US" dirty="0"/>
              <a:t> </a:t>
            </a:r>
            <a:r>
              <a:rPr lang="en-US" dirty="0" err="1"/>
              <a:t>studieplan</a:t>
            </a:r>
            <a:r>
              <a:rPr lang="en-US" dirty="0"/>
              <a:t> med SYV frbergl@kth.se</a:t>
            </a:r>
            <a:br>
              <a:rPr lang="sv-SE" b="0" u="sng" dirty="0"/>
            </a:br>
            <a:br>
              <a:rPr lang="sv-SE" b="0" u="sng" dirty="0"/>
            </a:b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29812768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idx="4294967295"/>
          </p:nvPr>
        </p:nvSpPr>
        <p:spPr>
          <a:xfrm>
            <a:off x="1352169" y="1198968"/>
            <a:ext cx="5202237" cy="501650"/>
          </a:xfrm>
        </p:spPr>
        <p:txBody>
          <a:bodyPr/>
          <a:lstStyle/>
          <a:p>
            <a:r>
              <a:rPr lang="en-US" sz="2400" dirty="0" err="1">
                <a:hlinkClick r:id="rId2"/>
              </a:rPr>
              <a:t>Diplomering</a:t>
            </a:r>
            <a:br>
              <a:rPr lang="en-US" sz="2400" dirty="0"/>
            </a:br>
            <a:br>
              <a:rPr lang="en-US" sz="2400" dirty="0"/>
            </a:br>
            <a:endParaRPr lang="sv-SE" dirty="0"/>
          </a:p>
        </p:txBody>
      </p:sp>
      <p:pic>
        <p:nvPicPr>
          <p:cNvPr id="43" name="Bildobjekt 4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5122" y="4569492"/>
            <a:ext cx="486000" cy="486000"/>
          </a:xfrm>
          <a:prstGeom prst="rect">
            <a:avLst/>
          </a:prstGeom>
        </p:spPr>
      </p:pic>
      <p:pic>
        <p:nvPicPr>
          <p:cNvPr id="44" name="Bildobjekt 4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7062" y="4569492"/>
            <a:ext cx="486000" cy="486000"/>
          </a:xfrm>
          <a:prstGeom prst="rect">
            <a:avLst/>
          </a:prstGeom>
        </p:spPr>
      </p:pic>
      <p:pic>
        <p:nvPicPr>
          <p:cNvPr id="45" name="Bildobjekt 4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9003" y="4569492"/>
            <a:ext cx="486000" cy="486000"/>
          </a:xfrm>
          <a:prstGeom prst="rect">
            <a:avLst/>
          </a:prstGeom>
        </p:spPr>
      </p:pic>
      <p:pic>
        <p:nvPicPr>
          <p:cNvPr id="46" name="Bildobjekt 4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0944" y="4569492"/>
            <a:ext cx="486000" cy="486000"/>
          </a:xfrm>
          <a:prstGeom prst="rect">
            <a:avLst/>
          </a:prstGeom>
        </p:spPr>
      </p:pic>
      <p:pic>
        <p:nvPicPr>
          <p:cNvPr id="47" name="Bildobjekt 4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2885" y="4569492"/>
            <a:ext cx="486000" cy="486000"/>
          </a:xfrm>
          <a:prstGeom prst="rect">
            <a:avLst/>
          </a:prstGeom>
        </p:spPr>
      </p:pic>
      <p:pic>
        <p:nvPicPr>
          <p:cNvPr id="48" name="Bildobjekt 47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4825" y="4569492"/>
            <a:ext cx="486000" cy="486000"/>
          </a:xfrm>
          <a:prstGeom prst="rect">
            <a:avLst/>
          </a:prstGeom>
        </p:spPr>
      </p:pic>
      <p:pic>
        <p:nvPicPr>
          <p:cNvPr id="49" name="Bildobjekt 48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6766" y="4569492"/>
            <a:ext cx="486000" cy="486000"/>
          </a:xfrm>
          <a:prstGeom prst="rect">
            <a:avLst/>
          </a:prstGeom>
        </p:spPr>
      </p:pic>
      <p:pic>
        <p:nvPicPr>
          <p:cNvPr id="50" name="Bildobjekt 49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8707" y="4569492"/>
            <a:ext cx="486000" cy="486000"/>
          </a:xfrm>
          <a:prstGeom prst="rect">
            <a:avLst/>
          </a:prstGeom>
        </p:spPr>
      </p:pic>
      <p:pic>
        <p:nvPicPr>
          <p:cNvPr id="51" name="Bildobjekt 50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0648" y="4569492"/>
            <a:ext cx="486000" cy="486000"/>
          </a:xfrm>
          <a:prstGeom prst="rect">
            <a:avLst/>
          </a:prstGeom>
        </p:spPr>
      </p:pic>
      <p:pic>
        <p:nvPicPr>
          <p:cNvPr id="52" name="Bildobjekt 51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2588" y="4569492"/>
            <a:ext cx="486000" cy="486000"/>
          </a:xfrm>
          <a:prstGeom prst="rect">
            <a:avLst/>
          </a:prstGeom>
        </p:spPr>
      </p:pic>
      <p:grpSp>
        <p:nvGrpSpPr>
          <p:cNvPr id="4" name="Grupp 3"/>
          <p:cNvGrpSpPr/>
          <p:nvPr/>
        </p:nvGrpSpPr>
        <p:grpSpPr>
          <a:xfrm>
            <a:off x="321870" y="848262"/>
            <a:ext cx="492706" cy="3816642"/>
            <a:chOff x="1401274" y="827636"/>
            <a:chExt cx="492706" cy="3816642"/>
          </a:xfrm>
        </p:grpSpPr>
        <p:pic>
          <p:nvPicPr>
            <p:cNvPr id="38" name="Bildobjekt 37"/>
            <p:cNvPicPr>
              <a:picLocks noChangeAspect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07980" y="1947015"/>
              <a:ext cx="486000" cy="486000"/>
            </a:xfrm>
            <a:prstGeom prst="rect">
              <a:avLst/>
            </a:prstGeom>
          </p:spPr>
        </p:pic>
        <p:pic>
          <p:nvPicPr>
            <p:cNvPr id="39" name="Bildobjekt 38"/>
            <p:cNvPicPr>
              <a:picLocks noChangeAspect="1"/>
            </p:cNvPicPr>
            <p:nvPr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07980" y="2500469"/>
              <a:ext cx="486000" cy="486000"/>
            </a:xfrm>
            <a:prstGeom prst="rect">
              <a:avLst/>
            </a:prstGeom>
          </p:spPr>
        </p:pic>
        <p:pic>
          <p:nvPicPr>
            <p:cNvPr id="40" name="Bildobjekt 39"/>
            <p:cNvPicPr>
              <a:picLocks noChangeAspect="1"/>
            </p:cNvPicPr>
            <p:nvPr/>
          </p:nvPicPr>
          <p:blipFill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07980" y="3053922"/>
              <a:ext cx="486000" cy="486000"/>
            </a:xfrm>
            <a:prstGeom prst="rect">
              <a:avLst/>
            </a:prstGeom>
          </p:spPr>
        </p:pic>
        <p:pic>
          <p:nvPicPr>
            <p:cNvPr id="41" name="Bildobjekt 40"/>
            <p:cNvPicPr>
              <a:picLocks noChangeAspect="1"/>
            </p:cNvPicPr>
            <p:nvPr/>
          </p:nvPicPr>
          <p:blipFill>
            <a:blip r:embed="rId1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01274" y="3607376"/>
              <a:ext cx="486000" cy="486000"/>
            </a:xfrm>
            <a:prstGeom prst="rect">
              <a:avLst/>
            </a:prstGeom>
          </p:spPr>
        </p:pic>
        <p:pic>
          <p:nvPicPr>
            <p:cNvPr id="42" name="Bildobjekt 41"/>
            <p:cNvPicPr>
              <a:picLocks noChangeAspect="1"/>
            </p:cNvPicPr>
            <p:nvPr/>
          </p:nvPicPr>
          <p:blipFill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07980" y="4158278"/>
              <a:ext cx="486000" cy="486000"/>
            </a:xfrm>
            <a:prstGeom prst="rect">
              <a:avLst/>
            </a:prstGeom>
          </p:spPr>
        </p:pic>
        <p:pic>
          <p:nvPicPr>
            <p:cNvPr id="53" name="Bildobjekt 52"/>
            <p:cNvPicPr>
              <a:picLocks noChangeAspect="1"/>
            </p:cNvPicPr>
            <p:nvPr/>
          </p:nvPicPr>
          <p:blipFill>
            <a:blip r:embed="rId1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01274" y="827636"/>
              <a:ext cx="486000" cy="486000"/>
            </a:xfrm>
            <a:prstGeom prst="rect">
              <a:avLst/>
            </a:prstGeom>
          </p:spPr>
        </p:pic>
        <p:pic>
          <p:nvPicPr>
            <p:cNvPr id="54" name="Bildobjekt 53"/>
            <p:cNvPicPr>
              <a:picLocks noChangeAspect="1"/>
            </p:cNvPicPr>
            <p:nvPr/>
          </p:nvPicPr>
          <p:blipFill>
            <a:blip r:embed="rId1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01274" y="1393562"/>
              <a:ext cx="486000" cy="486000"/>
            </a:xfrm>
            <a:prstGeom prst="rect">
              <a:avLst/>
            </a:prstGeom>
          </p:spPr>
        </p:pic>
      </p:grpSp>
      <p:pic>
        <p:nvPicPr>
          <p:cNvPr id="1026" name="Picture 2" descr="Bildresultat fÃ¶r stadshuset">
            <a:extLst>
              <a:ext uri="{FF2B5EF4-FFF2-40B4-BE49-F238E27FC236}">
                <a16:creationId xmlns:a16="http://schemas.microsoft.com/office/drawing/2014/main" id="{9DA47AE7-98E3-40FE-B468-A30FC9F612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8533" y="578220"/>
            <a:ext cx="3603256" cy="38284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5343581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idx="4294967295"/>
          </p:nvPr>
        </p:nvSpPr>
        <p:spPr>
          <a:xfrm>
            <a:off x="2114766" y="2453641"/>
            <a:ext cx="5202237" cy="501650"/>
          </a:xfrm>
        </p:spPr>
        <p:txBody>
          <a:bodyPr/>
          <a:lstStyle/>
          <a:p>
            <a:r>
              <a:rPr lang="en-US" sz="2400" dirty="0" err="1"/>
              <a:t>Frågor</a:t>
            </a:r>
            <a:r>
              <a:rPr lang="en-US" sz="2400" dirty="0"/>
              <a:t> </a:t>
            </a:r>
            <a:r>
              <a:rPr lang="en-US" sz="2400" dirty="0" err="1"/>
              <a:t>och</a:t>
            </a:r>
            <a:r>
              <a:rPr lang="en-US" sz="2400" dirty="0"/>
              <a:t> </a:t>
            </a:r>
            <a:r>
              <a:rPr lang="en-US" sz="2400" dirty="0" err="1"/>
              <a:t>arbete</a:t>
            </a:r>
            <a:r>
              <a:rPr lang="en-US" sz="2400" dirty="0"/>
              <a:t> </a:t>
            </a:r>
            <a:r>
              <a:rPr lang="en-US" sz="2400" dirty="0" err="1"/>
              <a:t>i</a:t>
            </a:r>
            <a:r>
              <a:rPr lang="en-US" sz="2400" dirty="0"/>
              <a:t> break-out rooms?</a:t>
            </a:r>
            <a:br>
              <a:rPr lang="en-US" sz="2400" dirty="0"/>
            </a:br>
            <a:br>
              <a:rPr lang="en-US" sz="2400" dirty="0"/>
            </a:br>
            <a:endParaRPr lang="sv-SE" dirty="0"/>
          </a:p>
        </p:txBody>
      </p:sp>
      <p:pic>
        <p:nvPicPr>
          <p:cNvPr id="43" name="Bildobjekt 4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5122" y="4569492"/>
            <a:ext cx="486000" cy="486000"/>
          </a:xfrm>
          <a:prstGeom prst="rect">
            <a:avLst/>
          </a:prstGeom>
        </p:spPr>
      </p:pic>
      <p:pic>
        <p:nvPicPr>
          <p:cNvPr id="44" name="Bildobjekt 4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7062" y="4569492"/>
            <a:ext cx="486000" cy="486000"/>
          </a:xfrm>
          <a:prstGeom prst="rect">
            <a:avLst/>
          </a:prstGeom>
        </p:spPr>
      </p:pic>
      <p:pic>
        <p:nvPicPr>
          <p:cNvPr id="45" name="Bildobjekt 4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9003" y="4569492"/>
            <a:ext cx="486000" cy="486000"/>
          </a:xfrm>
          <a:prstGeom prst="rect">
            <a:avLst/>
          </a:prstGeom>
        </p:spPr>
      </p:pic>
      <p:pic>
        <p:nvPicPr>
          <p:cNvPr id="46" name="Bildobjekt 4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0944" y="4569492"/>
            <a:ext cx="486000" cy="486000"/>
          </a:xfrm>
          <a:prstGeom prst="rect">
            <a:avLst/>
          </a:prstGeom>
        </p:spPr>
      </p:pic>
      <p:pic>
        <p:nvPicPr>
          <p:cNvPr id="47" name="Bildobjekt 4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2885" y="4569492"/>
            <a:ext cx="486000" cy="486000"/>
          </a:xfrm>
          <a:prstGeom prst="rect">
            <a:avLst/>
          </a:prstGeom>
        </p:spPr>
      </p:pic>
      <p:pic>
        <p:nvPicPr>
          <p:cNvPr id="48" name="Bildobjekt 4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4825" y="4569492"/>
            <a:ext cx="486000" cy="486000"/>
          </a:xfrm>
          <a:prstGeom prst="rect">
            <a:avLst/>
          </a:prstGeom>
        </p:spPr>
      </p:pic>
      <p:pic>
        <p:nvPicPr>
          <p:cNvPr id="49" name="Bildobjekt 48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6766" y="4569492"/>
            <a:ext cx="486000" cy="486000"/>
          </a:xfrm>
          <a:prstGeom prst="rect">
            <a:avLst/>
          </a:prstGeom>
        </p:spPr>
      </p:pic>
      <p:pic>
        <p:nvPicPr>
          <p:cNvPr id="50" name="Bildobjekt 49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8707" y="4569492"/>
            <a:ext cx="486000" cy="486000"/>
          </a:xfrm>
          <a:prstGeom prst="rect">
            <a:avLst/>
          </a:prstGeom>
        </p:spPr>
      </p:pic>
      <p:pic>
        <p:nvPicPr>
          <p:cNvPr id="51" name="Bildobjekt 50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0648" y="4569492"/>
            <a:ext cx="486000" cy="486000"/>
          </a:xfrm>
          <a:prstGeom prst="rect">
            <a:avLst/>
          </a:prstGeom>
        </p:spPr>
      </p:pic>
      <p:pic>
        <p:nvPicPr>
          <p:cNvPr id="52" name="Bildobjekt 51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2588" y="4569492"/>
            <a:ext cx="486000" cy="486000"/>
          </a:xfrm>
          <a:prstGeom prst="rect">
            <a:avLst/>
          </a:prstGeom>
        </p:spPr>
      </p:pic>
      <p:grpSp>
        <p:nvGrpSpPr>
          <p:cNvPr id="4" name="Grupp 3"/>
          <p:cNvGrpSpPr/>
          <p:nvPr/>
        </p:nvGrpSpPr>
        <p:grpSpPr>
          <a:xfrm>
            <a:off x="321870" y="848262"/>
            <a:ext cx="492706" cy="3816642"/>
            <a:chOff x="1401274" y="827636"/>
            <a:chExt cx="492706" cy="3816642"/>
          </a:xfrm>
        </p:grpSpPr>
        <p:pic>
          <p:nvPicPr>
            <p:cNvPr id="38" name="Bildobjekt 37"/>
            <p:cNvPicPr>
              <a:picLocks noChangeAspect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07980" y="1947015"/>
              <a:ext cx="486000" cy="486000"/>
            </a:xfrm>
            <a:prstGeom prst="rect">
              <a:avLst/>
            </a:prstGeom>
          </p:spPr>
        </p:pic>
        <p:pic>
          <p:nvPicPr>
            <p:cNvPr id="39" name="Bildobjekt 38"/>
            <p:cNvPicPr>
              <a:picLocks noChangeAspect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07980" y="2500469"/>
              <a:ext cx="486000" cy="486000"/>
            </a:xfrm>
            <a:prstGeom prst="rect">
              <a:avLst/>
            </a:prstGeom>
          </p:spPr>
        </p:pic>
        <p:pic>
          <p:nvPicPr>
            <p:cNvPr id="40" name="Bildobjekt 39"/>
            <p:cNvPicPr>
              <a:picLocks noChangeAspect="1"/>
            </p:cNvPicPr>
            <p:nvPr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07980" y="3053922"/>
              <a:ext cx="486000" cy="486000"/>
            </a:xfrm>
            <a:prstGeom prst="rect">
              <a:avLst/>
            </a:prstGeom>
          </p:spPr>
        </p:pic>
        <p:pic>
          <p:nvPicPr>
            <p:cNvPr id="41" name="Bildobjekt 40"/>
            <p:cNvPicPr>
              <a:picLocks noChangeAspect="1"/>
            </p:cNvPicPr>
            <p:nvPr/>
          </p:nvPicPr>
          <p:blipFill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01274" y="3607376"/>
              <a:ext cx="486000" cy="486000"/>
            </a:xfrm>
            <a:prstGeom prst="rect">
              <a:avLst/>
            </a:prstGeom>
          </p:spPr>
        </p:pic>
        <p:pic>
          <p:nvPicPr>
            <p:cNvPr id="42" name="Bildobjekt 41"/>
            <p:cNvPicPr>
              <a:picLocks noChangeAspect="1"/>
            </p:cNvPicPr>
            <p:nvPr/>
          </p:nvPicPr>
          <p:blipFill>
            <a:blip r:embed="rId1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07980" y="4158278"/>
              <a:ext cx="486000" cy="486000"/>
            </a:xfrm>
            <a:prstGeom prst="rect">
              <a:avLst/>
            </a:prstGeom>
          </p:spPr>
        </p:pic>
        <p:pic>
          <p:nvPicPr>
            <p:cNvPr id="53" name="Bildobjekt 52"/>
            <p:cNvPicPr>
              <a:picLocks noChangeAspect="1"/>
            </p:cNvPicPr>
            <p:nvPr/>
          </p:nvPicPr>
          <p:blipFill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01274" y="827636"/>
              <a:ext cx="486000" cy="486000"/>
            </a:xfrm>
            <a:prstGeom prst="rect">
              <a:avLst/>
            </a:prstGeom>
          </p:spPr>
        </p:pic>
        <p:pic>
          <p:nvPicPr>
            <p:cNvPr id="54" name="Bildobjekt 53"/>
            <p:cNvPicPr>
              <a:picLocks noChangeAspect="1"/>
            </p:cNvPicPr>
            <p:nvPr/>
          </p:nvPicPr>
          <p:blipFill>
            <a:blip r:embed="rId1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01274" y="1393562"/>
              <a:ext cx="486000" cy="4860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2931087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Dagens</a:t>
            </a:r>
            <a:r>
              <a:rPr lang="en-US" dirty="0"/>
              <a:t> Agenda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70842" y="982266"/>
            <a:ext cx="6935788" cy="3178968"/>
          </a:xfrm>
        </p:spPr>
        <p:txBody>
          <a:bodyPr>
            <a:normAutofit/>
          </a:bodyPr>
          <a:lstStyle/>
          <a:p>
            <a:endParaRPr lang="sv-SE" dirty="0"/>
          </a:p>
          <a:p>
            <a:r>
              <a:rPr lang="sv-SE" dirty="0"/>
              <a:t>Runda- hur går skrivandet?</a:t>
            </a:r>
          </a:p>
          <a:p>
            <a:endParaRPr lang="sv-SE" dirty="0"/>
          </a:p>
          <a:p>
            <a:pPr lvl="0"/>
            <a:r>
              <a:rPr lang="en-US" dirty="0" err="1"/>
              <a:t>Hur</a:t>
            </a:r>
            <a:r>
              <a:rPr lang="en-US" dirty="0"/>
              <a:t> </a:t>
            </a:r>
            <a:r>
              <a:rPr lang="en-US" dirty="0" err="1"/>
              <a:t>går</a:t>
            </a:r>
            <a:r>
              <a:rPr lang="en-US" dirty="0"/>
              <a:t> den </a:t>
            </a:r>
            <a:r>
              <a:rPr lang="en-US" dirty="0" err="1"/>
              <a:t>muntliga</a:t>
            </a:r>
            <a:r>
              <a:rPr lang="en-US" dirty="0"/>
              <a:t> </a:t>
            </a:r>
            <a:r>
              <a:rPr lang="en-US" dirty="0" err="1"/>
              <a:t>presentationen</a:t>
            </a:r>
            <a:r>
              <a:rPr lang="en-US" dirty="0"/>
              <a:t> till?</a:t>
            </a:r>
          </a:p>
          <a:p>
            <a:pPr lvl="0"/>
            <a:endParaRPr lang="en-US" dirty="0"/>
          </a:p>
          <a:p>
            <a:pPr lvl="0"/>
            <a:r>
              <a:rPr lang="en-US" dirty="0" err="1"/>
              <a:t>Hur</a:t>
            </a:r>
            <a:r>
              <a:rPr lang="en-US" dirty="0"/>
              <a:t> </a:t>
            </a:r>
            <a:r>
              <a:rPr lang="en-US" dirty="0" err="1"/>
              <a:t>går</a:t>
            </a:r>
            <a:r>
              <a:rPr lang="en-US" dirty="0"/>
              <a:t> </a:t>
            </a:r>
            <a:r>
              <a:rPr lang="en-US" dirty="0" err="1"/>
              <a:t>opponeringen</a:t>
            </a:r>
            <a:r>
              <a:rPr lang="en-US" dirty="0"/>
              <a:t> till?</a:t>
            </a:r>
          </a:p>
          <a:p>
            <a:pPr lvl="0"/>
            <a:endParaRPr lang="en-US" dirty="0"/>
          </a:p>
          <a:p>
            <a:pPr lvl="0"/>
            <a:r>
              <a:rPr lang="en-US" dirty="0" err="1"/>
              <a:t>Kursadministration</a:t>
            </a:r>
            <a:r>
              <a:rPr lang="en-US" dirty="0"/>
              <a:t>- </a:t>
            </a:r>
            <a:r>
              <a:rPr lang="en-US" dirty="0" err="1"/>
              <a:t>Att</a:t>
            </a:r>
            <a:r>
              <a:rPr lang="en-US" dirty="0"/>
              <a:t> </a:t>
            </a:r>
            <a:r>
              <a:rPr lang="en-US" dirty="0" err="1"/>
              <a:t>ansöka</a:t>
            </a:r>
            <a:r>
              <a:rPr lang="en-US" dirty="0"/>
              <a:t> om examen Fredrik Berglund </a:t>
            </a:r>
            <a:endParaRPr lang="sv-SE" dirty="0"/>
          </a:p>
          <a:p>
            <a:pPr lvl="0"/>
            <a:endParaRPr lang="sv-SE" dirty="0"/>
          </a:p>
          <a:p>
            <a:pPr lvl="0"/>
            <a:endParaRPr lang="sv-SE" dirty="0"/>
          </a:p>
          <a:p>
            <a:pPr lvl="0"/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1487600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371477" y="1373698"/>
            <a:ext cx="6935788" cy="501254"/>
          </a:xfrm>
        </p:spPr>
        <p:txBody>
          <a:bodyPr/>
          <a:lstStyle/>
          <a:p>
            <a:r>
              <a:rPr lang="en-US" dirty="0" err="1"/>
              <a:t>Berätta</a:t>
            </a:r>
            <a:r>
              <a:rPr lang="en-US" dirty="0"/>
              <a:t> om </a:t>
            </a:r>
            <a:r>
              <a:rPr lang="en-US" dirty="0" err="1"/>
              <a:t>ditt</a:t>
            </a:r>
            <a:r>
              <a:rPr lang="en-US" dirty="0"/>
              <a:t> </a:t>
            </a:r>
            <a:r>
              <a:rPr lang="en-US" dirty="0" err="1"/>
              <a:t>exjobb</a:t>
            </a:r>
            <a:r>
              <a:rPr lang="en-US" dirty="0"/>
              <a:t>!</a:t>
            </a:r>
            <a:br>
              <a:rPr lang="en-US" dirty="0"/>
            </a:br>
            <a:r>
              <a:rPr lang="en-US" sz="1600" dirty="0" err="1"/>
              <a:t>Hur</a:t>
            </a:r>
            <a:r>
              <a:rPr lang="en-US" sz="1600" dirty="0"/>
              <a:t> </a:t>
            </a:r>
            <a:r>
              <a:rPr lang="en-US" sz="1600" dirty="0" err="1"/>
              <a:t>går</a:t>
            </a:r>
            <a:r>
              <a:rPr lang="en-US" sz="1600" dirty="0"/>
              <a:t> </a:t>
            </a:r>
            <a:r>
              <a:rPr lang="en-US" sz="1600" dirty="0" err="1"/>
              <a:t>datainsamling</a:t>
            </a:r>
            <a:r>
              <a:rPr lang="en-US" sz="1600" dirty="0"/>
              <a:t>/</a:t>
            </a:r>
            <a:r>
              <a:rPr lang="en-US" sz="1600" dirty="0" err="1"/>
              <a:t>analys</a:t>
            </a:r>
            <a:r>
              <a:rPr lang="en-US" sz="1600" dirty="0"/>
              <a:t> </a:t>
            </a:r>
            <a:r>
              <a:rPr lang="en-US" sz="1600" dirty="0" err="1"/>
              <a:t>och</a:t>
            </a:r>
            <a:r>
              <a:rPr lang="en-US" sz="1600" dirty="0"/>
              <a:t> </a:t>
            </a:r>
            <a:r>
              <a:rPr lang="en-US" sz="1600" dirty="0" err="1"/>
              <a:t>skrivande</a:t>
            </a:r>
            <a:r>
              <a:rPr lang="en-US" sz="1600" dirty="0"/>
              <a:t>?</a:t>
            </a:r>
            <a:endParaRPr lang="sv-SE" sz="1600" dirty="0"/>
          </a:p>
        </p:txBody>
      </p:sp>
    </p:spTree>
    <p:extLst>
      <p:ext uri="{BB962C8B-B14F-4D97-AF65-F5344CB8AC3E}">
        <p14:creationId xmlns:p14="http://schemas.microsoft.com/office/powerpoint/2010/main" val="36987837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052806" y="233277"/>
            <a:ext cx="7812157" cy="501254"/>
          </a:xfrm>
        </p:spPr>
        <p:txBody>
          <a:bodyPr/>
          <a:lstStyle/>
          <a:p>
            <a:r>
              <a:rPr lang="sv-SE" sz="2800" dirty="0"/>
              <a:t>Seminarieserien HT20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1114147" y="873292"/>
            <a:ext cx="6915705" cy="3557438"/>
          </a:xfrm>
        </p:spPr>
        <p:txBody>
          <a:bodyPr>
            <a:normAutofit/>
          </a:bodyPr>
          <a:lstStyle/>
          <a:p>
            <a:r>
              <a:rPr lang="sv-SE" dirty="0"/>
              <a:t>v. 47-48 Handledaren godkänner rapporten för ventilering</a:t>
            </a:r>
          </a:p>
          <a:p>
            <a:endParaRPr lang="sv-SE" dirty="0"/>
          </a:p>
          <a:p>
            <a:r>
              <a:rPr lang="sv-SE" dirty="0">
                <a:latin typeface="Arial" panose="020B0604020202020204" pitchFamily="34" charset="0"/>
              </a:rPr>
              <a:t>30/11  Rapporten läggs upp på Canvas </a:t>
            </a:r>
            <a:endParaRPr lang="sv-SE" dirty="0"/>
          </a:p>
          <a:p>
            <a:endParaRPr lang="sv-SE" dirty="0">
              <a:latin typeface="Arial" panose="020B0604020202020204" pitchFamily="34" charset="0"/>
            </a:endParaRPr>
          </a:p>
          <a:p>
            <a:r>
              <a:rPr lang="sv-SE" dirty="0">
                <a:latin typeface="Arial" panose="020B0604020202020204" pitchFamily="34" charset="0"/>
              </a:rPr>
              <a:t>14/12 8-17 Presentationsdag med ventileringsseminarium och opponering enligt separat schema. </a:t>
            </a:r>
            <a:endParaRPr lang="sv-SE" dirty="0"/>
          </a:p>
          <a:p>
            <a:r>
              <a:rPr lang="sv-SE" dirty="0">
                <a:latin typeface="Arial" panose="020B0604020202020204" pitchFamily="34" charset="0"/>
              </a:rPr>
              <a:t>Handledning på jullovet?</a:t>
            </a:r>
          </a:p>
          <a:p>
            <a:r>
              <a:rPr lang="sv-SE" sz="1800" dirty="0">
                <a:latin typeface="Arial" panose="020B0604020202020204" pitchFamily="34" charset="0"/>
              </a:rPr>
              <a:t>4/1 2021 Rapport till extra ventileringsseminarium läggs upp på Canvas</a:t>
            </a:r>
            <a:endParaRPr lang="sv-SE" sz="1800" dirty="0"/>
          </a:p>
          <a:p>
            <a:r>
              <a:rPr lang="sv-SE" sz="1800" dirty="0">
                <a:latin typeface="Arial" panose="020B0604020202020204" pitchFamily="34" charset="0"/>
              </a:rPr>
              <a:t>18/1 2021 ca 09:00-16:30 Extra presentationsdag</a:t>
            </a:r>
            <a:endParaRPr lang="sv-SE" sz="1800" dirty="0"/>
          </a:p>
          <a:p>
            <a:endParaRPr lang="en-US" dirty="0"/>
          </a:p>
        </p:txBody>
      </p:sp>
      <p:pic>
        <p:nvPicPr>
          <p:cNvPr id="43" name="Bildobjekt 4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5122" y="4569492"/>
            <a:ext cx="486000" cy="486000"/>
          </a:xfrm>
          <a:prstGeom prst="rect">
            <a:avLst/>
          </a:prstGeom>
        </p:spPr>
      </p:pic>
      <p:pic>
        <p:nvPicPr>
          <p:cNvPr id="44" name="Bildobjekt 4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7062" y="4569492"/>
            <a:ext cx="486000" cy="486000"/>
          </a:xfrm>
          <a:prstGeom prst="rect">
            <a:avLst/>
          </a:prstGeom>
        </p:spPr>
      </p:pic>
      <p:pic>
        <p:nvPicPr>
          <p:cNvPr id="45" name="Bildobjekt 4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9003" y="4569492"/>
            <a:ext cx="486000" cy="486000"/>
          </a:xfrm>
          <a:prstGeom prst="rect">
            <a:avLst/>
          </a:prstGeom>
        </p:spPr>
      </p:pic>
      <p:pic>
        <p:nvPicPr>
          <p:cNvPr id="46" name="Bildobjekt 4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0944" y="4569492"/>
            <a:ext cx="486000" cy="486000"/>
          </a:xfrm>
          <a:prstGeom prst="rect">
            <a:avLst/>
          </a:prstGeom>
        </p:spPr>
      </p:pic>
      <p:pic>
        <p:nvPicPr>
          <p:cNvPr id="47" name="Bildobjekt 4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2885" y="4569492"/>
            <a:ext cx="486000" cy="486000"/>
          </a:xfrm>
          <a:prstGeom prst="rect">
            <a:avLst/>
          </a:prstGeom>
        </p:spPr>
      </p:pic>
      <p:pic>
        <p:nvPicPr>
          <p:cNvPr id="48" name="Bildobjekt 4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4825" y="4569492"/>
            <a:ext cx="486000" cy="486000"/>
          </a:xfrm>
          <a:prstGeom prst="rect">
            <a:avLst/>
          </a:prstGeom>
        </p:spPr>
      </p:pic>
      <p:pic>
        <p:nvPicPr>
          <p:cNvPr id="49" name="Bildobjekt 48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6766" y="4569492"/>
            <a:ext cx="486000" cy="486000"/>
          </a:xfrm>
          <a:prstGeom prst="rect">
            <a:avLst/>
          </a:prstGeom>
        </p:spPr>
      </p:pic>
      <p:pic>
        <p:nvPicPr>
          <p:cNvPr id="50" name="Bildobjekt 49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8707" y="4569492"/>
            <a:ext cx="486000" cy="486000"/>
          </a:xfrm>
          <a:prstGeom prst="rect">
            <a:avLst/>
          </a:prstGeom>
        </p:spPr>
      </p:pic>
      <p:pic>
        <p:nvPicPr>
          <p:cNvPr id="51" name="Bildobjekt 50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0648" y="4569492"/>
            <a:ext cx="486000" cy="486000"/>
          </a:xfrm>
          <a:prstGeom prst="rect">
            <a:avLst/>
          </a:prstGeom>
        </p:spPr>
      </p:pic>
      <p:pic>
        <p:nvPicPr>
          <p:cNvPr id="52" name="Bildobjekt 51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2588" y="4569492"/>
            <a:ext cx="486000" cy="486000"/>
          </a:xfrm>
          <a:prstGeom prst="rect">
            <a:avLst/>
          </a:prstGeom>
        </p:spPr>
      </p:pic>
      <p:grpSp>
        <p:nvGrpSpPr>
          <p:cNvPr id="4" name="Grupp 3"/>
          <p:cNvGrpSpPr/>
          <p:nvPr/>
        </p:nvGrpSpPr>
        <p:grpSpPr>
          <a:xfrm>
            <a:off x="321870" y="848262"/>
            <a:ext cx="492706" cy="3816642"/>
            <a:chOff x="1401274" y="827636"/>
            <a:chExt cx="492706" cy="3816642"/>
          </a:xfrm>
        </p:grpSpPr>
        <p:pic>
          <p:nvPicPr>
            <p:cNvPr id="38" name="Bildobjekt 37"/>
            <p:cNvPicPr>
              <a:picLocks noChangeAspect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07980" y="1947015"/>
              <a:ext cx="486000" cy="486000"/>
            </a:xfrm>
            <a:prstGeom prst="rect">
              <a:avLst/>
            </a:prstGeom>
          </p:spPr>
        </p:pic>
        <p:pic>
          <p:nvPicPr>
            <p:cNvPr id="39" name="Bildobjekt 38"/>
            <p:cNvPicPr>
              <a:picLocks noChangeAspect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07980" y="2500469"/>
              <a:ext cx="486000" cy="486000"/>
            </a:xfrm>
            <a:prstGeom prst="rect">
              <a:avLst/>
            </a:prstGeom>
          </p:spPr>
        </p:pic>
        <p:pic>
          <p:nvPicPr>
            <p:cNvPr id="40" name="Bildobjekt 39"/>
            <p:cNvPicPr>
              <a:picLocks noChangeAspect="1"/>
            </p:cNvPicPr>
            <p:nvPr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07980" y="3053922"/>
              <a:ext cx="486000" cy="486000"/>
            </a:xfrm>
            <a:prstGeom prst="rect">
              <a:avLst/>
            </a:prstGeom>
          </p:spPr>
        </p:pic>
        <p:pic>
          <p:nvPicPr>
            <p:cNvPr id="41" name="Bildobjekt 40"/>
            <p:cNvPicPr>
              <a:picLocks noChangeAspect="1"/>
            </p:cNvPicPr>
            <p:nvPr/>
          </p:nvPicPr>
          <p:blipFill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01274" y="3607376"/>
              <a:ext cx="486000" cy="486000"/>
            </a:xfrm>
            <a:prstGeom prst="rect">
              <a:avLst/>
            </a:prstGeom>
          </p:spPr>
        </p:pic>
        <p:pic>
          <p:nvPicPr>
            <p:cNvPr id="42" name="Bildobjekt 41"/>
            <p:cNvPicPr>
              <a:picLocks noChangeAspect="1"/>
            </p:cNvPicPr>
            <p:nvPr/>
          </p:nvPicPr>
          <p:blipFill>
            <a:blip r:embed="rId1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07980" y="4158278"/>
              <a:ext cx="486000" cy="486000"/>
            </a:xfrm>
            <a:prstGeom prst="rect">
              <a:avLst/>
            </a:prstGeom>
          </p:spPr>
        </p:pic>
        <p:pic>
          <p:nvPicPr>
            <p:cNvPr id="53" name="Bildobjekt 52"/>
            <p:cNvPicPr>
              <a:picLocks noChangeAspect="1"/>
            </p:cNvPicPr>
            <p:nvPr/>
          </p:nvPicPr>
          <p:blipFill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01274" y="827636"/>
              <a:ext cx="486000" cy="486000"/>
            </a:xfrm>
            <a:prstGeom prst="rect">
              <a:avLst/>
            </a:prstGeom>
          </p:spPr>
        </p:pic>
        <p:pic>
          <p:nvPicPr>
            <p:cNvPr id="54" name="Bildobjekt 53"/>
            <p:cNvPicPr>
              <a:picLocks noChangeAspect="1"/>
            </p:cNvPicPr>
            <p:nvPr/>
          </p:nvPicPr>
          <p:blipFill>
            <a:blip r:embed="rId1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01274" y="1393562"/>
              <a:ext cx="486000" cy="4860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39645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98F9E5-3504-460F-BE56-6FD37571F8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Schema för </a:t>
            </a:r>
            <a:r>
              <a:rPr lang="en-US" dirty="0" err="1"/>
              <a:t>ventileringen</a:t>
            </a:r>
            <a:r>
              <a:rPr lang="en-US" dirty="0"/>
              <a:t> </a:t>
            </a:r>
            <a:r>
              <a:rPr lang="sv-SE" dirty="0">
                <a:latin typeface="Arial" panose="020B0604020202020204" pitchFamily="34" charset="0"/>
              </a:rPr>
              <a:t>18-20/5 </a:t>
            </a:r>
            <a:r>
              <a:rPr lang="en-US" dirty="0"/>
              <a:t>	</a:t>
            </a:r>
            <a:endParaRPr lang="LID4096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A3F629-4539-4934-B2CA-D1C2850F49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Meddelas</a:t>
            </a:r>
            <a:r>
              <a:rPr lang="en-US" dirty="0"/>
              <a:t> </a:t>
            </a:r>
            <a:r>
              <a:rPr lang="en-US" dirty="0" err="1"/>
              <a:t>senast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vecka</a:t>
            </a:r>
            <a:r>
              <a:rPr lang="en-US" dirty="0"/>
              <a:t> </a:t>
            </a:r>
            <a:r>
              <a:rPr lang="en-US" dirty="0" err="1"/>
              <a:t>före</a:t>
            </a:r>
            <a:r>
              <a:rPr lang="en-US" dirty="0"/>
              <a:t> </a:t>
            </a:r>
            <a:r>
              <a:rPr lang="en-US" dirty="0" err="1"/>
              <a:t>seminariet</a:t>
            </a:r>
            <a:r>
              <a:rPr lang="en-US" dirty="0"/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33345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Ventileringsseminariet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>
                <a:solidFill>
                  <a:srgbClr val="111111"/>
                </a:solidFill>
                <a:latin typeface="Arial" panose="020B0604020202020204" pitchFamily="34" charset="0"/>
              </a:rPr>
              <a:t>Seminariet leds vanligen av examinatorn.</a:t>
            </a:r>
          </a:p>
          <a:p>
            <a:endParaRPr lang="sv-SE" dirty="0">
              <a:solidFill>
                <a:srgbClr val="111111"/>
              </a:solidFill>
              <a:latin typeface="Arial" panose="020B0604020202020204" pitchFamily="34" charset="0"/>
            </a:endParaRPr>
          </a:p>
          <a:p>
            <a:r>
              <a:rPr lang="sv-SE" dirty="0">
                <a:solidFill>
                  <a:srgbClr val="111111"/>
                </a:solidFill>
                <a:latin typeface="Arial" panose="020B0604020202020204" pitchFamily="34" charset="0"/>
              </a:rPr>
              <a:t>Vid ventileringen deltar minst författaren, opponenten och examinatorn. Om möjligt deltar handledarna. Dessutom är uppdragsgivare, släkt och vänner varmt välkomna att vara med.</a:t>
            </a:r>
          </a:p>
          <a:p>
            <a:r>
              <a:rPr lang="sv-SE" dirty="0">
                <a:solidFill>
                  <a:srgbClr val="111111"/>
                </a:solidFill>
                <a:latin typeface="Arial" panose="020B0604020202020204" pitchFamily="34" charset="0"/>
              </a:rPr>
              <a:t>Zoom-seminarium- alla som vill kan vara med.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093835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2454" y="844062"/>
            <a:ext cx="7227277" cy="426282"/>
          </a:xfrm>
        </p:spPr>
        <p:txBody>
          <a:bodyPr/>
          <a:lstStyle/>
          <a:p>
            <a:r>
              <a:rPr lang="en-US" sz="3200" dirty="0" err="1"/>
              <a:t>Ventileringsseminarium</a:t>
            </a:r>
            <a:r>
              <a:rPr lang="en-US" sz="3200" dirty="0"/>
              <a:t>- </a:t>
            </a:r>
            <a:br>
              <a:rPr lang="en-US" sz="3200" dirty="0"/>
            </a:br>
            <a:r>
              <a:rPr lang="en-US" sz="3200" dirty="0"/>
              <a:t> </a:t>
            </a:r>
            <a:r>
              <a:rPr lang="en-US" sz="3200" dirty="0" err="1"/>
              <a:t>inte</a:t>
            </a:r>
            <a:r>
              <a:rPr lang="en-US" sz="3200" dirty="0"/>
              <a:t> </a:t>
            </a:r>
            <a:r>
              <a:rPr lang="en-US" sz="3200" dirty="0" err="1"/>
              <a:t>försvar</a:t>
            </a:r>
            <a:r>
              <a:rPr lang="en-US" dirty="0"/>
              <a:t>!</a:t>
            </a:r>
            <a:endParaRPr lang="sv-SE" dirty="0"/>
          </a:p>
        </p:txBody>
      </p:sp>
      <p:sp>
        <p:nvSpPr>
          <p:cNvPr id="4" name="TextBox 3"/>
          <p:cNvSpPr txBox="1"/>
          <p:nvPr/>
        </p:nvSpPr>
        <p:spPr>
          <a:xfrm>
            <a:off x="1181100" y="1477108"/>
            <a:ext cx="6638687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Syftet med seminariet är att du skall visa förmåga att muntligt redogöra för, diskutera och kritiskt reflektera över ditt i forsknings- och utvecklingsarbete.</a:t>
            </a:r>
          </a:p>
          <a:p>
            <a:endParaRPr lang="en-US" dirty="0"/>
          </a:p>
          <a:p>
            <a:r>
              <a:rPr lang="en-US" dirty="0"/>
              <a:t>Under </a:t>
            </a:r>
            <a:r>
              <a:rPr lang="en-US" dirty="0" err="1"/>
              <a:t>seminariet</a:t>
            </a:r>
            <a:r>
              <a:rPr lang="en-US" dirty="0"/>
              <a:t> </a:t>
            </a:r>
            <a:r>
              <a:rPr lang="en-US" dirty="0" err="1"/>
              <a:t>skall</a:t>
            </a:r>
            <a:r>
              <a:rPr lang="en-US" dirty="0"/>
              <a:t> </a:t>
            </a:r>
            <a:r>
              <a:rPr lang="en-US" dirty="0" err="1"/>
              <a:t>även</a:t>
            </a:r>
            <a:r>
              <a:rPr lang="en-US" dirty="0"/>
              <a:t> </a:t>
            </a:r>
            <a:r>
              <a:rPr lang="en-US" dirty="0" err="1"/>
              <a:t>rapportens</a:t>
            </a:r>
            <a:r>
              <a:rPr lang="en-US" dirty="0"/>
              <a:t> </a:t>
            </a:r>
            <a:r>
              <a:rPr lang="en-US" dirty="0" err="1"/>
              <a:t>styrkor</a:t>
            </a:r>
            <a:r>
              <a:rPr lang="en-US" dirty="0"/>
              <a:t> </a:t>
            </a:r>
            <a:r>
              <a:rPr lang="en-US" dirty="0" err="1"/>
              <a:t>och</a:t>
            </a:r>
            <a:r>
              <a:rPr lang="en-US" dirty="0"/>
              <a:t> </a:t>
            </a:r>
            <a:r>
              <a:rPr lang="en-US" dirty="0" err="1"/>
              <a:t>svagheter</a:t>
            </a:r>
            <a:r>
              <a:rPr lang="en-US" dirty="0"/>
              <a:t> </a:t>
            </a:r>
            <a:r>
              <a:rPr lang="en-US" dirty="0" err="1"/>
              <a:t>identifieras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syfte</a:t>
            </a:r>
            <a:r>
              <a:rPr lang="en-US" dirty="0"/>
              <a:t> </a:t>
            </a:r>
            <a:r>
              <a:rPr lang="en-US" dirty="0" err="1"/>
              <a:t>att</a:t>
            </a:r>
            <a:r>
              <a:rPr lang="en-US" dirty="0"/>
              <a:t> </a:t>
            </a:r>
            <a:r>
              <a:rPr lang="en-US" dirty="0" err="1"/>
              <a:t>ligga</a:t>
            </a:r>
            <a:r>
              <a:rPr lang="en-US" dirty="0"/>
              <a:t> till </a:t>
            </a:r>
            <a:r>
              <a:rPr lang="en-US" dirty="0" err="1"/>
              <a:t>grund</a:t>
            </a:r>
            <a:r>
              <a:rPr lang="en-US" dirty="0"/>
              <a:t> </a:t>
            </a:r>
            <a:r>
              <a:rPr lang="en-US" dirty="0" err="1"/>
              <a:t>för</a:t>
            </a:r>
            <a:r>
              <a:rPr lang="en-US" dirty="0"/>
              <a:t> den </a:t>
            </a:r>
            <a:r>
              <a:rPr lang="en-US" dirty="0" err="1"/>
              <a:t>sista</a:t>
            </a:r>
            <a:r>
              <a:rPr lang="en-US" dirty="0"/>
              <a:t> </a:t>
            </a:r>
            <a:r>
              <a:rPr lang="en-US" dirty="0" err="1"/>
              <a:t>kompletteringen</a:t>
            </a:r>
            <a:r>
              <a:rPr lang="en-US" dirty="0"/>
              <a:t> </a:t>
            </a:r>
            <a:r>
              <a:rPr lang="en-US" dirty="0" err="1"/>
              <a:t>av</a:t>
            </a:r>
            <a:r>
              <a:rPr lang="en-US" dirty="0"/>
              <a:t> </a:t>
            </a:r>
            <a:r>
              <a:rPr lang="en-US" dirty="0" err="1"/>
              <a:t>arbetet</a:t>
            </a:r>
            <a:r>
              <a:rPr lang="en-US" dirty="0"/>
              <a:t>.</a:t>
            </a:r>
            <a:endParaRPr lang="sv-SE" dirty="0"/>
          </a:p>
          <a:p>
            <a:endParaRPr lang="en-US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2150141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8573" y="2187583"/>
            <a:ext cx="6935788" cy="501254"/>
          </a:xfrm>
        </p:spPr>
        <p:txBody>
          <a:bodyPr/>
          <a:lstStyle/>
          <a:p>
            <a:r>
              <a:rPr lang="en-US" dirty="0"/>
              <a:t>Var med </a:t>
            </a:r>
            <a:r>
              <a:rPr lang="en-US" dirty="0" err="1"/>
              <a:t>på</a:t>
            </a:r>
            <a:r>
              <a:rPr lang="en-US" dirty="0"/>
              <a:t> </a:t>
            </a:r>
            <a:r>
              <a:rPr lang="en-US" dirty="0" err="1"/>
              <a:t>någon</a:t>
            </a:r>
            <a:r>
              <a:rPr lang="en-US" dirty="0"/>
              <a:t> </a:t>
            </a:r>
            <a:r>
              <a:rPr lang="en-US" dirty="0" err="1"/>
              <a:t>annans</a:t>
            </a:r>
            <a:r>
              <a:rPr lang="en-US" dirty="0"/>
              <a:t> </a:t>
            </a:r>
            <a:r>
              <a:rPr lang="en-US" dirty="0" err="1"/>
              <a:t>seminarium</a:t>
            </a:r>
            <a:r>
              <a:rPr lang="en-US" dirty="0"/>
              <a:t>!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1869233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rgbClr val="111111"/>
                </a:solidFill>
                <a:latin typeface="Arial" panose="020B0604020202020204" pitchFamily="34" charset="0"/>
              </a:rPr>
              <a:t>Disposition av ventileringen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>
                <a:solidFill>
                  <a:srgbClr val="111111"/>
                </a:solidFill>
                <a:latin typeface="Arial" panose="020B0604020202020204" pitchFamily="34" charset="0"/>
              </a:rPr>
              <a:t>Ventileringen av ett examensarbete tar ungefär 60 minuter och består ofta av dessa fyra delar.</a:t>
            </a:r>
          </a:p>
          <a:p>
            <a:endParaRPr lang="sv-SE" dirty="0">
              <a:solidFill>
                <a:srgbClr val="111111"/>
              </a:solidFill>
              <a:latin typeface="Arial" panose="020B0604020202020204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sv-SE" dirty="0">
                <a:solidFill>
                  <a:srgbClr val="111111"/>
                </a:solidFill>
                <a:latin typeface="Arial" panose="020B0604020202020204" pitchFamily="34" charset="0"/>
              </a:rPr>
              <a:t>Författaren(</a:t>
            </a:r>
            <a:r>
              <a:rPr lang="sv-SE" dirty="0" err="1">
                <a:solidFill>
                  <a:srgbClr val="111111"/>
                </a:solidFill>
                <a:latin typeface="Arial" panose="020B0604020202020204" pitchFamily="34" charset="0"/>
              </a:rPr>
              <a:t>arna</a:t>
            </a:r>
            <a:r>
              <a:rPr lang="sv-SE" dirty="0">
                <a:solidFill>
                  <a:srgbClr val="111111"/>
                </a:solidFill>
                <a:latin typeface="Arial" panose="020B0604020202020204" pitchFamily="34" charset="0"/>
              </a:rPr>
              <a:t>) gör en muntlig presentation av sitt arbete. (15 min)</a:t>
            </a:r>
          </a:p>
          <a:p>
            <a:pPr marL="457200" indent="-457200">
              <a:buFont typeface="+mj-lt"/>
              <a:buAutoNum type="arabicPeriod"/>
            </a:pPr>
            <a:r>
              <a:rPr lang="sv-SE" dirty="0">
                <a:solidFill>
                  <a:srgbClr val="111111"/>
                </a:solidFill>
                <a:latin typeface="Arial" panose="020B0604020202020204" pitchFamily="34" charset="0"/>
              </a:rPr>
              <a:t>Opponenter redovisar sin opponering och ställer frågor. (ca 30 min)</a:t>
            </a:r>
          </a:p>
          <a:p>
            <a:pPr marL="457200" indent="-457200">
              <a:buFont typeface="+mj-lt"/>
              <a:buAutoNum type="arabicPeriod"/>
            </a:pPr>
            <a:r>
              <a:rPr lang="sv-SE" dirty="0">
                <a:solidFill>
                  <a:srgbClr val="111111"/>
                </a:solidFill>
                <a:latin typeface="Arial" panose="020B0604020202020204" pitchFamily="34" charset="0"/>
              </a:rPr>
              <a:t>Examinator ställer frågor. (ca 10 min)</a:t>
            </a:r>
          </a:p>
          <a:p>
            <a:pPr marL="457200" indent="-457200">
              <a:buFont typeface="+mj-lt"/>
              <a:buAutoNum type="arabicPeriod"/>
            </a:pPr>
            <a:r>
              <a:rPr lang="sv-SE" dirty="0">
                <a:solidFill>
                  <a:srgbClr val="111111"/>
                </a:solidFill>
                <a:latin typeface="Arial" panose="020B0604020202020204" pitchFamily="34" charset="0"/>
              </a:rPr>
              <a:t>Frågor från allmänheten. (ca 5 min)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12169917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" val="fcb025ba9a6ccf8fed139b5222f2a63b17a4791"/>
</p:tagLst>
</file>

<file path=ppt/theme/theme1.xml><?xml version="1.0" encoding="utf-8"?>
<a:theme xmlns:a="http://schemas.openxmlformats.org/drawingml/2006/main" name="KTH_PPT template">
  <a:themeElements>
    <a:clrScheme name="KTH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1954A6"/>
      </a:accent1>
      <a:accent2>
        <a:srgbClr val="5494E6"/>
      </a:accent2>
      <a:accent3>
        <a:srgbClr val="62922E"/>
      </a:accent3>
      <a:accent4>
        <a:srgbClr val="A2D16E"/>
      </a:accent4>
      <a:accent5>
        <a:srgbClr val="9D102D"/>
      </a:accent5>
      <a:accent6>
        <a:srgbClr val="E74769"/>
      </a:accent6>
      <a:hlink>
        <a:srgbClr val="C2C2C4"/>
      </a:hlink>
      <a:folHlink>
        <a:srgbClr val="800080"/>
      </a:folHlink>
    </a:clrScheme>
    <a:fontScheme name="Anpassat 25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>
            <a:lumMod val="85000"/>
          </a:schemeClr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KTH_PPT template 2014 red_16_9</Template>
  <TotalTime>1907</TotalTime>
  <Words>697</Words>
  <Application>Microsoft Office PowerPoint</Application>
  <PresentationFormat>Bildspel på skärmen (16:9)</PresentationFormat>
  <Paragraphs>80</Paragraphs>
  <Slides>18</Slides>
  <Notes>2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18</vt:i4>
      </vt:variant>
    </vt:vector>
  </HeadingPairs>
  <TitlesOfParts>
    <vt:vector size="21" baseType="lpstr">
      <vt:lpstr>Arial</vt:lpstr>
      <vt:lpstr>Calibri</vt:lpstr>
      <vt:lpstr>KTH_PPT template</vt:lpstr>
      <vt:lpstr>Seminarium 4: Att redovisa sina resultat och kommentera andras  LT200X Examensarbete inom teknik och lärande, avancerad nivå 30,0 hp Helena Lennholm &lt;lennholm@kth.se&gt;</vt:lpstr>
      <vt:lpstr>Dagens Agenda</vt:lpstr>
      <vt:lpstr>Berätta om ditt exjobb! Hur går datainsamling/analys och skrivande?</vt:lpstr>
      <vt:lpstr>Seminarieserien HT20</vt:lpstr>
      <vt:lpstr>Schema för ventileringen 18-20/5  </vt:lpstr>
      <vt:lpstr>Ventileringsseminariet</vt:lpstr>
      <vt:lpstr>Ventileringsseminarium-   inte försvar!</vt:lpstr>
      <vt:lpstr>Var med på någon annans seminarium!</vt:lpstr>
      <vt:lpstr>Disposition av ventileringen</vt:lpstr>
      <vt:lpstr>Innehåll i den muntliga presentationen</vt:lpstr>
      <vt:lpstr>Opponering  </vt:lpstr>
      <vt:lpstr>Opponentens uppgift</vt:lpstr>
      <vt:lpstr>Själva opponeringssamtalet</vt:lpstr>
      <vt:lpstr>Examinatorns och allmänhetens frågor</vt:lpstr>
      <vt:lpstr>Efter muntliga seminariet</vt:lpstr>
      <vt:lpstr>Att ansöka om examen  https://www.kth.se/student/program/examen/examen-hur-och-var-ansoker-man-1.2234  Lathund examensansökan- för CLGYM  Kolla studieplan med SYV frbergl@kth.se  </vt:lpstr>
      <vt:lpstr>Diplomering  </vt:lpstr>
      <vt:lpstr>Frågor och arbete i break-out rooms?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Kexjobb -</dc:title>
  <dc:creator>Stefan Stenbom</dc:creator>
  <cp:lastModifiedBy>Helena Lennholm</cp:lastModifiedBy>
  <cp:revision>98</cp:revision>
  <cp:lastPrinted>2013-05-27T09:10:21Z</cp:lastPrinted>
  <dcterms:created xsi:type="dcterms:W3CDTF">2016-10-03T08:27:01Z</dcterms:created>
  <dcterms:modified xsi:type="dcterms:W3CDTF">2020-10-29T13:47:26Z</dcterms:modified>
</cp:coreProperties>
</file>