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7" r:id="rId2"/>
    <p:sldId id="289" r:id="rId3"/>
    <p:sldId id="340" r:id="rId4"/>
    <p:sldId id="294" r:id="rId5"/>
    <p:sldId id="341" r:id="rId6"/>
    <p:sldId id="350" r:id="rId7"/>
    <p:sldId id="347" r:id="rId8"/>
    <p:sldId id="348" r:id="rId9"/>
    <p:sldId id="295" r:id="rId10"/>
    <p:sldId id="297" r:id="rId11"/>
    <p:sldId id="314" r:id="rId12"/>
    <p:sldId id="308" r:id="rId13"/>
    <p:sldId id="313" r:id="rId14"/>
    <p:sldId id="300" r:id="rId15"/>
    <p:sldId id="301" r:id="rId16"/>
    <p:sldId id="318" r:id="rId17"/>
    <p:sldId id="319" r:id="rId18"/>
    <p:sldId id="302" r:id="rId19"/>
    <p:sldId id="337" r:id="rId20"/>
    <p:sldId id="332" r:id="rId21"/>
    <p:sldId id="336" r:id="rId22"/>
    <p:sldId id="333" r:id="rId23"/>
    <p:sldId id="339" r:id="rId24"/>
    <p:sldId id="335" r:id="rId25"/>
    <p:sldId id="325" r:id="rId26"/>
    <p:sldId id="326" r:id="rId27"/>
    <p:sldId id="331" r:id="rId28"/>
    <p:sldId id="328" r:id="rId29"/>
    <p:sldId id="311" r:id="rId30"/>
    <p:sldId id="321" r:id="rId31"/>
    <p:sldId id="338" r:id="rId32"/>
    <p:sldId id="306" r:id="rId33"/>
    <p:sldId id="330" r:id="rId34"/>
    <p:sldId id="329" r:id="rId35"/>
    <p:sldId id="324" r:id="rId36"/>
    <p:sldId id="343" r:id="rId37"/>
    <p:sldId id="349" r:id="rId38"/>
    <p:sldId id="346" r:id="rId39"/>
  </p:sldIdLst>
  <p:sldSz cx="9144000" cy="5143500" type="screen16x9"/>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2">
          <p15:clr>
            <a:srgbClr val="A4A3A4"/>
          </p15:clr>
        </p15:guide>
        <p15:guide id="2" orient="horz" pos="674">
          <p15:clr>
            <a:srgbClr val="A4A3A4"/>
          </p15:clr>
        </p15:guide>
        <p15:guide id="3" orient="horz">
          <p15:clr>
            <a:srgbClr val="A4A3A4"/>
          </p15:clr>
        </p15:guide>
        <p15:guide id="4" orient="horz" pos="163">
          <p15:clr>
            <a:srgbClr val="A4A3A4"/>
          </p15:clr>
        </p15:guide>
        <p15:guide id="5" orient="horz" pos="2679">
          <p15:clr>
            <a:srgbClr val="A4A3A4"/>
          </p15:clr>
        </p15:guide>
        <p15:guide id="6" orient="horz" pos="3063">
          <p15:clr>
            <a:srgbClr val="A4A3A4"/>
          </p15:clr>
        </p15:guide>
        <p15:guide id="7" pos="1020">
          <p15:clr>
            <a:srgbClr val="A4A3A4"/>
          </p15:clr>
        </p15:guide>
        <p15:guide id="8" pos="5389">
          <p15:clr>
            <a:srgbClr val="A4A3A4"/>
          </p15:clr>
        </p15:guide>
        <p15:guide id="9" pos="3120">
          <p15:clr>
            <a:srgbClr val="A4A3A4"/>
          </p15:clr>
        </p15:guide>
        <p15:guide id="10" pos="219">
          <p15:clr>
            <a:srgbClr val="A4A3A4"/>
          </p15:clr>
        </p15:guide>
        <p15:guide id="11" pos="3292">
          <p15:clr>
            <a:srgbClr val="A4A3A4"/>
          </p15:clr>
        </p15:guide>
        <p15:guide id="12" pos="3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EE"/>
    <a:srgbClr val="D85497"/>
    <a:srgbClr val="E4363E"/>
    <a:srgbClr val="B0C92B"/>
    <a:srgbClr val="24A0D8"/>
    <a:srgbClr val="1954A6"/>
    <a:srgbClr val="65656C"/>
    <a:srgbClr val="62922E"/>
    <a:srgbClr val="FAB919"/>
    <a:srgbClr val="9D1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showGuides="1">
      <p:cViewPr varScale="1">
        <p:scale>
          <a:sx n="108" d="100"/>
          <a:sy n="108" d="100"/>
        </p:scale>
        <p:origin x="108" y="522"/>
      </p:cViewPr>
      <p:guideLst>
        <p:guide orient="horz" pos="472"/>
        <p:guide orient="horz" pos="674"/>
        <p:guide orient="horz"/>
        <p:guide orient="horz" pos="163"/>
        <p:guide orient="horz" pos="2679"/>
        <p:guide orient="horz" pos="3063"/>
        <p:guide pos="1020"/>
        <p:guide pos="5389"/>
        <p:guide pos="3120"/>
        <p:guide pos="219"/>
        <p:guide pos="3292"/>
        <p:guide pos="3204"/>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9D065-03A5-4C09-9A36-A973175AAF75}" type="datetimeFigureOut">
              <a:rPr lang="en-GB" smtClean="0"/>
              <a:pPr/>
              <a:t>05/10/2020</a:t>
            </a:fld>
            <a:endParaRPr lang="en-GB"/>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09DCC-C25E-4DA8-8818-89F4154299EB}" type="datetimeFigureOut">
              <a:rPr lang="sv-SE" smtClean="0"/>
              <a:t>2020-10-05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BB7EB-B2F6-4A7D-81E1-C456E98F1813}" type="slidenum">
              <a:rPr lang="sv-SE" smtClean="0"/>
              <a:t>‹#›</a:t>
            </a:fld>
            <a:endParaRPr lang="sv-SE"/>
          </a:p>
        </p:txBody>
      </p:sp>
    </p:spTree>
    <p:extLst>
      <p:ext uri="{BB962C8B-B14F-4D97-AF65-F5344CB8AC3E}">
        <p14:creationId xmlns:p14="http://schemas.microsoft.com/office/powerpoint/2010/main" val="45826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ABB7EB-B2F6-4A7D-81E1-C456E98F1813}" type="slidenum">
              <a:rPr lang="sv-SE" smtClean="0"/>
              <a:t>5</a:t>
            </a:fld>
            <a:endParaRPr lang="sv-SE"/>
          </a:p>
        </p:txBody>
      </p:sp>
    </p:spTree>
    <p:extLst>
      <p:ext uri="{BB962C8B-B14F-4D97-AF65-F5344CB8AC3E}">
        <p14:creationId xmlns:p14="http://schemas.microsoft.com/office/powerpoint/2010/main" val="24876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https://www.globalamalen.se/</a:t>
            </a:r>
          </a:p>
        </p:txBody>
      </p:sp>
      <p:sp>
        <p:nvSpPr>
          <p:cNvPr id="4" name="Platshållare för bildnummer 3"/>
          <p:cNvSpPr>
            <a:spLocks noGrp="1"/>
          </p:cNvSpPr>
          <p:nvPr>
            <p:ph type="sldNum" sz="quarter" idx="5"/>
          </p:nvPr>
        </p:nvSpPr>
        <p:spPr/>
        <p:txBody>
          <a:bodyPr/>
          <a:lstStyle/>
          <a:p>
            <a:fld id="{E0ABB7EB-B2F6-4A7D-81E1-C456E98F1813}" type="slidenum">
              <a:rPr lang="sv-SE" smtClean="0"/>
              <a:t>6</a:t>
            </a:fld>
            <a:endParaRPr lang="sv-SE"/>
          </a:p>
        </p:txBody>
      </p:sp>
    </p:spTree>
    <p:extLst>
      <p:ext uri="{BB962C8B-B14F-4D97-AF65-F5344CB8AC3E}">
        <p14:creationId xmlns:p14="http://schemas.microsoft.com/office/powerpoint/2010/main" val="349489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https://docs.google.com/document/d/1Yzuu5KcQi0epPV_eDEHniZBhDsM82V2CEwWFU4CB2aI/edit?usp=sharing</a:t>
            </a:r>
          </a:p>
        </p:txBody>
      </p:sp>
      <p:sp>
        <p:nvSpPr>
          <p:cNvPr id="4" name="Platshållare för bildnummer 3"/>
          <p:cNvSpPr>
            <a:spLocks noGrp="1"/>
          </p:cNvSpPr>
          <p:nvPr>
            <p:ph type="sldNum" sz="quarter" idx="5"/>
          </p:nvPr>
        </p:nvSpPr>
        <p:spPr/>
        <p:txBody>
          <a:bodyPr/>
          <a:lstStyle/>
          <a:p>
            <a:fld id="{E0ABB7EB-B2F6-4A7D-81E1-C456E98F1813}" type="slidenum">
              <a:rPr lang="sv-SE" smtClean="0"/>
              <a:t>7</a:t>
            </a:fld>
            <a:endParaRPr lang="sv-SE"/>
          </a:p>
        </p:txBody>
      </p:sp>
    </p:spTree>
    <p:extLst>
      <p:ext uri="{BB962C8B-B14F-4D97-AF65-F5344CB8AC3E}">
        <p14:creationId xmlns:p14="http://schemas.microsoft.com/office/powerpoint/2010/main" val="130196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https://www.globalamalen.se/</a:t>
            </a:r>
          </a:p>
          <a:p>
            <a:r>
              <a:rPr lang="sv-SE" dirty="0"/>
              <a:t>https://docs.google.com/document/d/1Yzuu5KcQi0epPV_eDEHniZBhDsM82V2CEwWFU4CB2aI/edit?usp=sharing</a:t>
            </a:r>
          </a:p>
          <a:p>
            <a:r>
              <a:rPr lang="sv-SE" dirty="0"/>
              <a:t>https://padlet.com/kthlennholm/rc47ixzb4so4c5wl</a:t>
            </a:r>
          </a:p>
          <a:p>
            <a:endParaRPr lang="sv-SE" dirty="0"/>
          </a:p>
        </p:txBody>
      </p:sp>
      <p:sp>
        <p:nvSpPr>
          <p:cNvPr id="4" name="Platshållare för bildnummer 3"/>
          <p:cNvSpPr>
            <a:spLocks noGrp="1"/>
          </p:cNvSpPr>
          <p:nvPr>
            <p:ph type="sldNum" sz="quarter" idx="5"/>
          </p:nvPr>
        </p:nvSpPr>
        <p:spPr/>
        <p:txBody>
          <a:bodyPr/>
          <a:lstStyle/>
          <a:p>
            <a:fld id="{E0ABB7EB-B2F6-4A7D-81E1-C456E98F1813}" type="slidenum">
              <a:rPr lang="sv-SE" smtClean="0"/>
              <a:t>8</a:t>
            </a:fld>
            <a:endParaRPr lang="sv-SE"/>
          </a:p>
        </p:txBody>
      </p:sp>
    </p:spTree>
    <p:extLst>
      <p:ext uri="{BB962C8B-B14F-4D97-AF65-F5344CB8AC3E}">
        <p14:creationId xmlns:p14="http://schemas.microsoft.com/office/powerpoint/2010/main" val="417061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https://www.kth.se/social/course/LT200X/page/ventileringsschema-varen-2018/?fbclid=IwAR2WW-2Q35a_DjrynZXmvi8V_3ap-n3u_uwtGR35YwhwSPV4dRw1HaP-lRM</a:t>
            </a:r>
          </a:p>
        </p:txBody>
      </p:sp>
      <p:sp>
        <p:nvSpPr>
          <p:cNvPr id="4" name="Platshållare för bildnummer 3"/>
          <p:cNvSpPr>
            <a:spLocks noGrp="1"/>
          </p:cNvSpPr>
          <p:nvPr>
            <p:ph type="sldNum" sz="quarter" idx="5"/>
          </p:nvPr>
        </p:nvSpPr>
        <p:spPr/>
        <p:txBody>
          <a:bodyPr/>
          <a:lstStyle/>
          <a:p>
            <a:fld id="{E0ABB7EB-B2F6-4A7D-81E1-C456E98F1813}" type="slidenum">
              <a:rPr lang="sv-SE" smtClean="0"/>
              <a:t>37</a:t>
            </a:fld>
            <a:endParaRPr lang="sv-SE"/>
          </a:p>
        </p:txBody>
      </p:sp>
    </p:spTree>
    <p:extLst>
      <p:ext uri="{BB962C8B-B14F-4D97-AF65-F5344CB8AC3E}">
        <p14:creationId xmlns:p14="http://schemas.microsoft.com/office/powerpoint/2010/main" val="627152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eng">
    <p:spTree>
      <p:nvGrpSpPr>
        <p:cNvPr id="1" name=""/>
        <p:cNvGrpSpPr/>
        <p:nvPr/>
      </p:nvGrpSpPr>
      <p:grpSpPr>
        <a:xfrm>
          <a:off x="0" y="0"/>
          <a:ext cx="0" cy="0"/>
          <a:chOff x="0" y="0"/>
          <a:chExt cx="0" cy="0"/>
        </a:xfrm>
      </p:grpSpPr>
      <p:sp>
        <p:nvSpPr>
          <p:cNvPr id="2" name="Rubrik 1"/>
          <p:cNvSpPr>
            <a:spLocks noGrp="1"/>
          </p:cNvSpPr>
          <p:nvPr>
            <p:ph type="ctrTitle"/>
          </p:nvPr>
        </p:nvSpPr>
        <p:spPr bwMode="gray">
          <a:xfrm>
            <a:off x="1568185" y="870886"/>
            <a:ext cx="6984337" cy="782763"/>
          </a:xfrm>
        </p:spPr>
        <p:txBody>
          <a:bodyPr>
            <a:normAutofit/>
          </a:bodyPr>
          <a:lstStyle>
            <a:lvl1pPr algn="l">
              <a:lnSpc>
                <a:spcPts val="3800"/>
              </a:lnSpc>
              <a:defRPr sz="3600" b="1"/>
            </a:lvl1pPr>
          </a:lstStyle>
          <a:p>
            <a:r>
              <a:rPr lang="en-US"/>
              <a:t>Click to edit Master title style</a:t>
            </a:r>
            <a:endParaRPr lang="en-GB" dirty="0"/>
          </a:p>
        </p:txBody>
      </p:sp>
      <p:sp>
        <p:nvSpPr>
          <p:cNvPr id="3" name="Underrubrik 2"/>
          <p:cNvSpPr>
            <a:spLocks noGrp="1"/>
          </p:cNvSpPr>
          <p:nvPr>
            <p:ph type="subTitle" idx="1"/>
          </p:nvPr>
        </p:nvSpPr>
        <p:spPr bwMode="gray">
          <a:xfrm>
            <a:off x="1567963" y="1707654"/>
            <a:ext cx="6987075" cy="702078"/>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026" name="Picture 2" descr="http://intra.kth.se/polopoly_fs/1.383275!/image/KTH_pngs.pn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4" y="258367"/>
            <a:ext cx="603657" cy="602456"/>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4197523"/>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spect="1" noChangeArrowheads="1" noTextEdit="1"/>
          </p:cNvSpPr>
          <p:nvPr userDrawn="1"/>
        </p:nvSpPr>
        <p:spPr bwMode="auto">
          <a:xfrm>
            <a:off x="-3582988" y="3049588"/>
            <a:ext cx="14508163" cy="174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sv-SE"/>
          </a:p>
        </p:txBody>
      </p:sp>
      <p:grpSp>
        <p:nvGrpSpPr>
          <p:cNvPr id="29" name="Grupp 28"/>
          <p:cNvGrpSpPr/>
          <p:nvPr userDrawn="1"/>
        </p:nvGrpSpPr>
        <p:grpSpPr>
          <a:xfrm>
            <a:off x="0" y="2709862"/>
            <a:ext cx="9144000" cy="2433638"/>
            <a:chOff x="0" y="2709862"/>
            <a:chExt cx="9144000" cy="2433638"/>
          </a:xfrm>
        </p:grpSpPr>
        <p:sp>
          <p:nvSpPr>
            <p:cNvPr id="14" name="Rektangel 13"/>
            <p:cNvSpPr/>
            <p:nvPr userDrawn="1"/>
          </p:nvSpPr>
          <p:spPr bwMode="gray">
            <a:xfrm>
              <a:off x="0" y="2709862"/>
              <a:ext cx="9144000" cy="24336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upp 22"/>
            <p:cNvGrpSpPr/>
            <p:nvPr userDrawn="1"/>
          </p:nvGrpSpPr>
          <p:grpSpPr>
            <a:xfrm>
              <a:off x="0" y="3052732"/>
              <a:ext cx="9144000" cy="1744661"/>
              <a:chOff x="900907" y="2551188"/>
              <a:chExt cx="9144000" cy="1744661"/>
            </a:xfrm>
          </p:grpSpPr>
          <p:sp>
            <p:nvSpPr>
              <p:cNvPr id="24" name="Rektangel 4"/>
              <p:cNvSpPr/>
              <p:nvPr userDrawn="1"/>
            </p:nvSpPr>
            <p:spPr>
              <a:xfrm>
                <a:off x="900907" y="3979937"/>
                <a:ext cx="9144000" cy="252412"/>
              </a:xfrm>
              <a:custGeom>
                <a:avLst/>
                <a:gdLst/>
                <a:ahLst/>
                <a:cxnLst/>
                <a:rect l="l" t="t" r="r" b="b"/>
                <a:pathLst>
                  <a:path w="9144000" h="252412">
                    <a:moveTo>
                      <a:pt x="1395140" y="0"/>
                    </a:moveTo>
                    <a:cubicBezTo>
                      <a:pt x="7995403" y="0"/>
                      <a:pt x="7995403" y="0"/>
                      <a:pt x="7995403" y="0"/>
                    </a:cubicBezTo>
                    <a:cubicBezTo>
                      <a:pt x="8024494" y="0"/>
                      <a:pt x="8046740" y="22171"/>
                      <a:pt x="8046740" y="51165"/>
                    </a:cubicBezTo>
                    <a:cubicBezTo>
                      <a:pt x="8046740" y="201248"/>
                      <a:pt x="8046740" y="201248"/>
                      <a:pt x="8046740" y="201248"/>
                    </a:cubicBezTo>
                    <a:cubicBezTo>
                      <a:pt x="8046740" y="225124"/>
                      <a:pt x="8067275" y="245590"/>
                      <a:pt x="8091233" y="245590"/>
                    </a:cubicBezTo>
                    <a:cubicBezTo>
                      <a:pt x="8497615" y="245590"/>
                      <a:pt x="8845755" y="245590"/>
                      <a:pt x="9144000" y="245590"/>
                    </a:cubicBezTo>
                    <a:lnTo>
                      <a:pt x="9144000" y="252412"/>
                    </a:lnTo>
                    <a:cubicBezTo>
                      <a:pt x="8091233" y="252412"/>
                      <a:pt x="8091233" y="252412"/>
                      <a:pt x="8091233" y="252412"/>
                    </a:cubicBezTo>
                    <a:cubicBezTo>
                      <a:pt x="8063853" y="252412"/>
                      <a:pt x="8039895" y="228535"/>
                      <a:pt x="8039895" y="201248"/>
                    </a:cubicBezTo>
                    <a:cubicBezTo>
                      <a:pt x="8039895" y="51165"/>
                      <a:pt x="8039895" y="51165"/>
                      <a:pt x="8039895" y="51165"/>
                    </a:cubicBezTo>
                    <a:cubicBezTo>
                      <a:pt x="8039895" y="27288"/>
                      <a:pt x="8019361" y="6822"/>
                      <a:pt x="7995403" y="6822"/>
                    </a:cubicBezTo>
                    <a:cubicBezTo>
                      <a:pt x="1395140" y="6822"/>
                      <a:pt x="1395140" y="6822"/>
                      <a:pt x="1395140" y="6822"/>
                    </a:cubicBezTo>
                    <a:cubicBezTo>
                      <a:pt x="1371183" y="6822"/>
                      <a:pt x="1350648" y="27288"/>
                      <a:pt x="1350648" y="51165"/>
                    </a:cubicBezTo>
                    <a:cubicBezTo>
                      <a:pt x="1350648" y="197837"/>
                      <a:pt x="1350648" y="197837"/>
                      <a:pt x="1350648" y="197837"/>
                    </a:cubicBezTo>
                    <a:cubicBezTo>
                      <a:pt x="1350648" y="226830"/>
                      <a:pt x="1328402" y="249001"/>
                      <a:pt x="1299311" y="249001"/>
                    </a:cubicBezTo>
                    <a:cubicBezTo>
                      <a:pt x="796791" y="249001"/>
                      <a:pt x="367217" y="249001"/>
                      <a:pt x="0" y="249001"/>
                    </a:cubicBezTo>
                    <a:lnTo>
                      <a:pt x="0" y="242179"/>
                    </a:lnTo>
                    <a:cubicBezTo>
                      <a:pt x="1299311" y="242179"/>
                      <a:pt x="1299311" y="242179"/>
                      <a:pt x="1299311" y="242179"/>
                    </a:cubicBezTo>
                    <a:cubicBezTo>
                      <a:pt x="1324979" y="242179"/>
                      <a:pt x="1343803" y="223419"/>
                      <a:pt x="1343803" y="197837"/>
                    </a:cubicBezTo>
                    <a:cubicBezTo>
                      <a:pt x="1343803" y="51165"/>
                      <a:pt x="1343803" y="51165"/>
                      <a:pt x="1343803" y="51165"/>
                    </a:cubicBezTo>
                    <a:cubicBezTo>
                      <a:pt x="1343803" y="22171"/>
                      <a:pt x="1367761" y="0"/>
                      <a:pt x="139514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5" name="Rektangel 10"/>
              <p:cNvSpPr/>
              <p:nvPr userDrawn="1"/>
            </p:nvSpPr>
            <p:spPr>
              <a:xfrm>
                <a:off x="900907" y="2841700"/>
                <a:ext cx="9144000" cy="840441"/>
              </a:xfrm>
              <a:custGeom>
                <a:avLst/>
                <a:gdLst/>
                <a:ahLst/>
                <a:cxnLst/>
                <a:rect l="l" t="t" r="r" b="b"/>
                <a:pathLst>
                  <a:path w="9144000" h="840441">
                    <a:moveTo>
                      <a:pt x="7625775" y="0"/>
                    </a:moveTo>
                    <a:cubicBezTo>
                      <a:pt x="8520853" y="0"/>
                      <a:pt x="8943978" y="0"/>
                      <a:pt x="9144000" y="0"/>
                    </a:cubicBezTo>
                    <a:lnTo>
                      <a:pt x="9144000" y="6847"/>
                    </a:lnTo>
                    <a:cubicBezTo>
                      <a:pt x="7625775" y="6847"/>
                      <a:pt x="7625775" y="6847"/>
                      <a:pt x="7625775" y="6847"/>
                    </a:cubicBezTo>
                    <a:cubicBezTo>
                      <a:pt x="7600106" y="6847"/>
                      <a:pt x="7581282" y="27387"/>
                      <a:pt x="7581282" y="51351"/>
                    </a:cubicBezTo>
                    <a:cubicBezTo>
                      <a:pt x="7581282" y="534048"/>
                      <a:pt x="7581282" y="534048"/>
                      <a:pt x="7581282" y="534048"/>
                    </a:cubicBezTo>
                    <a:cubicBezTo>
                      <a:pt x="7581282" y="561435"/>
                      <a:pt x="7557325" y="585399"/>
                      <a:pt x="7529945" y="585399"/>
                    </a:cubicBezTo>
                    <a:cubicBezTo>
                      <a:pt x="6551114" y="585399"/>
                      <a:pt x="6551114" y="585399"/>
                      <a:pt x="6551114" y="585399"/>
                    </a:cubicBezTo>
                    <a:cubicBezTo>
                      <a:pt x="6523734" y="585399"/>
                      <a:pt x="6499777" y="561435"/>
                      <a:pt x="6499777" y="534048"/>
                    </a:cubicBezTo>
                    <a:cubicBezTo>
                      <a:pt x="6499777" y="371437"/>
                      <a:pt x="6499777" y="371437"/>
                      <a:pt x="6499777" y="371437"/>
                    </a:cubicBezTo>
                    <a:cubicBezTo>
                      <a:pt x="6499777" y="345762"/>
                      <a:pt x="6480953" y="326933"/>
                      <a:pt x="6455285" y="326933"/>
                    </a:cubicBezTo>
                    <a:cubicBezTo>
                      <a:pt x="3746388" y="326933"/>
                      <a:pt x="3746388" y="326933"/>
                      <a:pt x="3746388" y="326933"/>
                    </a:cubicBezTo>
                    <a:cubicBezTo>
                      <a:pt x="3720719" y="326933"/>
                      <a:pt x="3701896" y="345762"/>
                      <a:pt x="3701896" y="371437"/>
                    </a:cubicBezTo>
                    <a:cubicBezTo>
                      <a:pt x="3701896" y="789090"/>
                      <a:pt x="3701896" y="789090"/>
                      <a:pt x="3701896" y="789090"/>
                    </a:cubicBezTo>
                    <a:cubicBezTo>
                      <a:pt x="3701896" y="816477"/>
                      <a:pt x="3677938" y="840441"/>
                      <a:pt x="3650558" y="840441"/>
                    </a:cubicBezTo>
                    <a:cubicBezTo>
                      <a:pt x="1088828" y="840441"/>
                      <a:pt x="1088828" y="840441"/>
                      <a:pt x="1088828" y="840441"/>
                    </a:cubicBezTo>
                    <a:cubicBezTo>
                      <a:pt x="1059737" y="840441"/>
                      <a:pt x="1037491" y="816477"/>
                      <a:pt x="1037491" y="789090"/>
                    </a:cubicBezTo>
                    <a:cubicBezTo>
                      <a:pt x="1037491" y="65044"/>
                      <a:pt x="1037491" y="65044"/>
                      <a:pt x="1037491" y="65044"/>
                    </a:cubicBezTo>
                    <a:cubicBezTo>
                      <a:pt x="1037491" y="41081"/>
                      <a:pt x="1016956" y="20540"/>
                      <a:pt x="992998" y="20540"/>
                    </a:cubicBezTo>
                    <a:cubicBezTo>
                      <a:pt x="542461" y="20540"/>
                      <a:pt x="224457" y="20540"/>
                      <a:pt x="0" y="20540"/>
                    </a:cubicBezTo>
                    <a:lnTo>
                      <a:pt x="0" y="13694"/>
                    </a:lnTo>
                    <a:cubicBezTo>
                      <a:pt x="992998" y="13694"/>
                      <a:pt x="992998" y="13694"/>
                      <a:pt x="992998" y="13694"/>
                    </a:cubicBezTo>
                    <a:cubicBezTo>
                      <a:pt x="1020378" y="13694"/>
                      <a:pt x="1044336" y="37657"/>
                      <a:pt x="1044336" y="65044"/>
                    </a:cubicBezTo>
                    <a:cubicBezTo>
                      <a:pt x="1044336" y="789090"/>
                      <a:pt x="1044336" y="789090"/>
                      <a:pt x="1044336" y="789090"/>
                    </a:cubicBezTo>
                    <a:cubicBezTo>
                      <a:pt x="1044336" y="813054"/>
                      <a:pt x="1063159" y="833594"/>
                      <a:pt x="1088828" y="833594"/>
                    </a:cubicBezTo>
                    <a:cubicBezTo>
                      <a:pt x="3650558" y="833594"/>
                      <a:pt x="3650558" y="833594"/>
                      <a:pt x="3650558" y="833594"/>
                    </a:cubicBezTo>
                    <a:cubicBezTo>
                      <a:pt x="3674516" y="833594"/>
                      <a:pt x="3695051" y="813054"/>
                      <a:pt x="3695051" y="789090"/>
                    </a:cubicBezTo>
                    <a:cubicBezTo>
                      <a:pt x="3695051" y="371437"/>
                      <a:pt x="3695051" y="371437"/>
                      <a:pt x="3695051" y="371437"/>
                    </a:cubicBezTo>
                    <a:cubicBezTo>
                      <a:pt x="3695051" y="342339"/>
                      <a:pt x="3717297" y="320087"/>
                      <a:pt x="3746388" y="320087"/>
                    </a:cubicBezTo>
                    <a:cubicBezTo>
                      <a:pt x="6455285" y="320087"/>
                      <a:pt x="6455285" y="320087"/>
                      <a:pt x="6455285" y="320087"/>
                    </a:cubicBezTo>
                    <a:cubicBezTo>
                      <a:pt x="6484376" y="320087"/>
                      <a:pt x="6506622" y="342339"/>
                      <a:pt x="6506622" y="371437"/>
                    </a:cubicBezTo>
                    <a:cubicBezTo>
                      <a:pt x="6506622" y="534048"/>
                      <a:pt x="6506622" y="534048"/>
                      <a:pt x="6506622" y="534048"/>
                    </a:cubicBezTo>
                    <a:cubicBezTo>
                      <a:pt x="6506622" y="558012"/>
                      <a:pt x="6527157" y="578552"/>
                      <a:pt x="6551114" y="578552"/>
                    </a:cubicBezTo>
                    <a:cubicBezTo>
                      <a:pt x="7529945" y="578552"/>
                      <a:pt x="7529945" y="578552"/>
                      <a:pt x="7529945" y="578552"/>
                    </a:cubicBezTo>
                    <a:cubicBezTo>
                      <a:pt x="7553903" y="578552"/>
                      <a:pt x="7574437" y="558012"/>
                      <a:pt x="7574437" y="534048"/>
                    </a:cubicBezTo>
                    <a:cubicBezTo>
                      <a:pt x="7574437" y="51351"/>
                      <a:pt x="7574437" y="51351"/>
                      <a:pt x="7574437" y="51351"/>
                    </a:cubicBezTo>
                    <a:cubicBezTo>
                      <a:pt x="7574437" y="23964"/>
                      <a:pt x="7596684" y="0"/>
                      <a:pt x="7625775"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b="1" dirty="0"/>
              </a:p>
            </p:txBody>
          </p:sp>
          <p:sp>
            <p:nvSpPr>
              <p:cNvPr id="26" name="Rektangel 11"/>
              <p:cNvSpPr/>
              <p:nvPr userDrawn="1"/>
            </p:nvSpPr>
            <p:spPr>
              <a:xfrm>
                <a:off x="900907" y="2551188"/>
                <a:ext cx="9144000" cy="922337"/>
              </a:xfrm>
              <a:custGeom>
                <a:avLst/>
                <a:gdLst/>
                <a:ahLst/>
                <a:cxnLst/>
                <a:rect l="l" t="t" r="r" b="b"/>
                <a:pathLst>
                  <a:path w="9144000" h="922337">
                    <a:moveTo>
                      <a:pt x="5562016" y="0"/>
                    </a:moveTo>
                    <a:cubicBezTo>
                      <a:pt x="6735929" y="0"/>
                      <a:pt x="6735929" y="0"/>
                      <a:pt x="6735929" y="0"/>
                    </a:cubicBezTo>
                    <a:cubicBezTo>
                      <a:pt x="6765020" y="0"/>
                      <a:pt x="6787266" y="22246"/>
                      <a:pt x="6787266" y="51336"/>
                    </a:cubicBezTo>
                    <a:cubicBezTo>
                      <a:pt x="6787266" y="658812"/>
                      <a:pt x="6787266" y="658812"/>
                      <a:pt x="6787266" y="658812"/>
                    </a:cubicBezTo>
                    <a:cubicBezTo>
                      <a:pt x="6787266" y="684480"/>
                      <a:pt x="6807801" y="703303"/>
                      <a:pt x="6831758" y="703303"/>
                    </a:cubicBezTo>
                    <a:cubicBezTo>
                      <a:pt x="8616584" y="703303"/>
                      <a:pt x="8616584" y="703303"/>
                      <a:pt x="8616584" y="703303"/>
                    </a:cubicBezTo>
                    <a:cubicBezTo>
                      <a:pt x="8640542" y="703303"/>
                      <a:pt x="8661077" y="684480"/>
                      <a:pt x="8661077" y="658812"/>
                    </a:cubicBezTo>
                    <a:cubicBezTo>
                      <a:pt x="8661077" y="193366"/>
                      <a:pt x="8661077" y="193366"/>
                      <a:pt x="8661077" y="193366"/>
                    </a:cubicBezTo>
                    <a:cubicBezTo>
                      <a:pt x="8661077" y="165987"/>
                      <a:pt x="8683323" y="142030"/>
                      <a:pt x="8712414" y="142030"/>
                    </a:cubicBezTo>
                    <a:cubicBezTo>
                      <a:pt x="8866788" y="142030"/>
                      <a:pt x="9010400" y="142030"/>
                      <a:pt x="9144000" y="142030"/>
                    </a:cubicBezTo>
                    <a:lnTo>
                      <a:pt x="9144000" y="148875"/>
                    </a:lnTo>
                    <a:cubicBezTo>
                      <a:pt x="8712414" y="148875"/>
                      <a:pt x="8712414" y="148875"/>
                      <a:pt x="8712414" y="148875"/>
                    </a:cubicBezTo>
                    <a:cubicBezTo>
                      <a:pt x="8686745" y="148875"/>
                      <a:pt x="8667922" y="169409"/>
                      <a:pt x="8667922" y="193366"/>
                    </a:cubicBezTo>
                    <a:cubicBezTo>
                      <a:pt x="8667922" y="658812"/>
                      <a:pt x="8667922" y="658812"/>
                      <a:pt x="8667922" y="658812"/>
                    </a:cubicBezTo>
                    <a:cubicBezTo>
                      <a:pt x="8667922" y="687903"/>
                      <a:pt x="8643964" y="710148"/>
                      <a:pt x="8616584" y="710148"/>
                    </a:cubicBezTo>
                    <a:cubicBezTo>
                      <a:pt x="6831758" y="710148"/>
                      <a:pt x="6831758" y="710148"/>
                      <a:pt x="6831758" y="710148"/>
                    </a:cubicBezTo>
                    <a:cubicBezTo>
                      <a:pt x="6804378" y="710148"/>
                      <a:pt x="6780421" y="687903"/>
                      <a:pt x="6780421" y="658812"/>
                    </a:cubicBezTo>
                    <a:cubicBezTo>
                      <a:pt x="6780421" y="51336"/>
                      <a:pt x="6780421" y="51336"/>
                      <a:pt x="6780421" y="51336"/>
                    </a:cubicBezTo>
                    <a:cubicBezTo>
                      <a:pt x="6780421" y="27379"/>
                      <a:pt x="6761597" y="6845"/>
                      <a:pt x="6735929" y="6845"/>
                    </a:cubicBezTo>
                    <a:cubicBezTo>
                      <a:pt x="5562016" y="6845"/>
                      <a:pt x="5562016" y="6845"/>
                      <a:pt x="5562016" y="6845"/>
                    </a:cubicBezTo>
                    <a:cubicBezTo>
                      <a:pt x="5538059" y="6845"/>
                      <a:pt x="5517524" y="27379"/>
                      <a:pt x="5517524" y="51336"/>
                    </a:cubicBezTo>
                    <a:cubicBezTo>
                      <a:pt x="5517524" y="773463"/>
                      <a:pt x="5517524" y="773463"/>
                      <a:pt x="5517524" y="773463"/>
                    </a:cubicBezTo>
                    <a:cubicBezTo>
                      <a:pt x="5517524" y="802553"/>
                      <a:pt x="5495278" y="824799"/>
                      <a:pt x="5467898" y="824799"/>
                    </a:cubicBezTo>
                    <a:cubicBezTo>
                      <a:pt x="1906802" y="824799"/>
                      <a:pt x="1906802" y="824799"/>
                      <a:pt x="1906802" y="824799"/>
                    </a:cubicBezTo>
                    <a:cubicBezTo>
                      <a:pt x="1879422" y="824799"/>
                      <a:pt x="1855465" y="802553"/>
                      <a:pt x="1855465" y="773463"/>
                    </a:cubicBezTo>
                    <a:cubicBezTo>
                      <a:pt x="1855465" y="662235"/>
                      <a:pt x="1855465" y="662235"/>
                      <a:pt x="1855465" y="662235"/>
                    </a:cubicBezTo>
                    <a:cubicBezTo>
                      <a:pt x="1855465" y="636567"/>
                      <a:pt x="1834930" y="617743"/>
                      <a:pt x="1810972" y="617743"/>
                    </a:cubicBezTo>
                    <a:cubicBezTo>
                      <a:pt x="1295888" y="617743"/>
                      <a:pt x="1295888" y="617743"/>
                      <a:pt x="1295888" y="617743"/>
                    </a:cubicBezTo>
                    <a:cubicBezTo>
                      <a:pt x="1271931" y="617743"/>
                      <a:pt x="1253107" y="636567"/>
                      <a:pt x="1253107" y="662235"/>
                    </a:cubicBezTo>
                    <a:cubicBezTo>
                      <a:pt x="1253107" y="871001"/>
                      <a:pt x="1253107" y="871001"/>
                      <a:pt x="1253107" y="871001"/>
                    </a:cubicBezTo>
                    <a:cubicBezTo>
                      <a:pt x="1253107" y="898380"/>
                      <a:pt x="1229150" y="922337"/>
                      <a:pt x="1201770" y="922337"/>
                    </a:cubicBezTo>
                    <a:cubicBezTo>
                      <a:pt x="782516" y="922337"/>
                      <a:pt x="782516" y="922337"/>
                      <a:pt x="782516" y="922337"/>
                    </a:cubicBezTo>
                    <a:cubicBezTo>
                      <a:pt x="755136" y="922337"/>
                      <a:pt x="731178" y="898380"/>
                      <a:pt x="731178" y="871001"/>
                    </a:cubicBezTo>
                    <a:cubicBezTo>
                      <a:pt x="731178" y="564696"/>
                      <a:pt x="731178" y="564696"/>
                      <a:pt x="731178" y="564696"/>
                    </a:cubicBezTo>
                    <a:cubicBezTo>
                      <a:pt x="731178" y="540739"/>
                      <a:pt x="712355" y="520205"/>
                      <a:pt x="688397" y="520205"/>
                    </a:cubicBezTo>
                    <a:cubicBezTo>
                      <a:pt x="412149" y="520205"/>
                      <a:pt x="185673" y="520205"/>
                      <a:pt x="0" y="520205"/>
                    </a:cubicBezTo>
                    <a:lnTo>
                      <a:pt x="0" y="513360"/>
                    </a:lnTo>
                    <a:cubicBezTo>
                      <a:pt x="688397" y="513360"/>
                      <a:pt x="688397" y="513360"/>
                      <a:pt x="688397" y="513360"/>
                    </a:cubicBezTo>
                    <a:cubicBezTo>
                      <a:pt x="715777" y="513360"/>
                      <a:pt x="738023" y="535606"/>
                      <a:pt x="738023" y="564696"/>
                    </a:cubicBezTo>
                    <a:cubicBezTo>
                      <a:pt x="738023" y="871001"/>
                      <a:pt x="738023" y="871001"/>
                      <a:pt x="738023" y="871001"/>
                    </a:cubicBezTo>
                    <a:cubicBezTo>
                      <a:pt x="738023" y="894958"/>
                      <a:pt x="758558" y="915492"/>
                      <a:pt x="782516" y="915492"/>
                    </a:cubicBezTo>
                    <a:cubicBezTo>
                      <a:pt x="1201770" y="915492"/>
                      <a:pt x="1201770" y="915492"/>
                      <a:pt x="1201770" y="915492"/>
                    </a:cubicBezTo>
                    <a:cubicBezTo>
                      <a:pt x="1225727" y="915492"/>
                      <a:pt x="1246262" y="894958"/>
                      <a:pt x="1246262" y="871001"/>
                    </a:cubicBezTo>
                    <a:cubicBezTo>
                      <a:pt x="1246262" y="662235"/>
                      <a:pt x="1246262" y="662235"/>
                      <a:pt x="1246262" y="662235"/>
                    </a:cubicBezTo>
                    <a:cubicBezTo>
                      <a:pt x="1246262" y="633144"/>
                      <a:pt x="1268508" y="610899"/>
                      <a:pt x="1295888" y="610899"/>
                    </a:cubicBezTo>
                    <a:cubicBezTo>
                      <a:pt x="1810972" y="610899"/>
                      <a:pt x="1810972" y="610899"/>
                      <a:pt x="1810972" y="610899"/>
                    </a:cubicBezTo>
                    <a:cubicBezTo>
                      <a:pt x="1840064" y="610899"/>
                      <a:pt x="1862310" y="633144"/>
                      <a:pt x="1862310" y="662235"/>
                    </a:cubicBezTo>
                    <a:cubicBezTo>
                      <a:pt x="1862310" y="773463"/>
                      <a:pt x="1862310" y="773463"/>
                      <a:pt x="1862310" y="773463"/>
                    </a:cubicBezTo>
                    <a:cubicBezTo>
                      <a:pt x="1862310" y="799131"/>
                      <a:pt x="1882845" y="817954"/>
                      <a:pt x="1906802" y="817954"/>
                    </a:cubicBezTo>
                    <a:cubicBezTo>
                      <a:pt x="5467898" y="817954"/>
                      <a:pt x="5467898" y="817954"/>
                      <a:pt x="5467898" y="817954"/>
                    </a:cubicBezTo>
                    <a:cubicBezTo>
                      <a:pt x="5491855" y="817954"/>
                      <a:pt x="5510679" y="799131"/>
                      <a:pt x="5510679" y="773463"/>
                    </a:cubicBezTo>
                    <a:cubicBezTo>
                      <a:pt x="5510679" y="51336"/>
                      <a:pt x="5510679" y="51336"/>
                      <a:pt x="5510679" y="51336"/>
                    </a:cubicBezTo>
                    <a:cubicBezTo>
                      <a:pt x="5510679" y="22246"/>
                      <a:pt x="5534636" y="0"/>
                      <a:pt x="5562016"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7" name="Rektangel 12"/>
              <p:cNvSpPr/>
              <p:nvPr userDrawn="1"/>
            </p:nvSpPr>
            <p:spPr>
              <a:xfrm>
                <a:off x="900907" y="2759149"/>
                <a:ext cx="9144000" cy="1536700"/>
              </a:xfrm>
              <a:custGeom>
                <a:avLst/>
                <a:gdLst/>
                <a:ahLst/>
                <a:cxnLst/>
                <a:rect l="l" t="t" r="r" b="b"/>
                <a:pathLst>
                  <a:path w="9144000" h="1536700">
                    <a:moveTo>
                      <a:pt x="2822317" y="0"/>
                    </a:moveTo>
                    <a:cubicBezTo>
                      <a:pt x="5028108" y="0"/>
                      <a:pt x="5028108" y="0"/>
                      <a:pt x="5028108" y="0"/>
                    </a:cubicBezTo>
                    <a:cubicBezTo>
                      <a:pt x="5055488" y="0"/>
                      <a:pt x="5079446" y="22246"/>
                      <a:pt x="5079446" y="51338"/>
                    </a:cubicBezTo>
                    <a:cubicBezTo>
                      <a:pt x="5079446" y="884715"/>
                      <a:pt x="5079446" y="884715"/>
                      <a:pt x="5079446" y="884715"/>
                    </a:cubicBezTo>
                    <a:cubicBezTo>
                      <a:pt x="5079446" y="908672"/>
                      <a:pt x="5098269" y="929207"/>
                      <a:pt x="5123938" y="929207"/>
                    </a:cubicBezTo>
                    <a:cubicBezTo>
                      <a:pt x="5734852" y="929207"/>
                      <a:pt x="5734852" y="929207"/>
                      <a:pt x="5734852" y="929207"/>
                    </a:cubicBezTo>
                    <a:cubicBezTo>
                      <a:pt x="5760520" y="929207"/>
                      <a:pt x="5779344" y="908672"/>
                      <a:pt x="5779344" y="884715"/>
                    </a:cubicBezTo>
                    <a:cubicBezTo>
                      <a:pt x="5779344" y="352517"/>
                      <a:pt x="5779344" y="352517"/>
                      <a:pt x="5779344" y="352517"/>
                    </a:cubicBezTo>
                    <a:cubicBezTo>
                      <a:pt x="5779344" y="323426"/>
                      <a:pt x="5803301" y="301180"/>
                      <a:pt x="5830681" y="301180"/>
                    </a:cubicBezTo>
                    <a:cubicBezTo>
                      <a:pt x="7452939" y="301180"/>
                      <a:pt x="7452939" y="301180"/>
                      <a:pt x="7452939" y="301180"/>
                    </a:cubicBezTo>
                    <a:cubicBezTo>
                      <a:pt x="7480319" y="301180"/>
                      <a:pt x="7502565" y="323426"/>
                      <a:pt x="7502565" y="352517"/>
                    </a:cubicBezTo>
                    <a:cubicBezTo>
                      <a:pt x="7502565" y="1485363"/>
                      <a:pt x="7502565" y="1485363"/>
                      <a:pt x="7502565" y="1485363"/>
                    </a:cubicBezTo>
                    <a:cubicBezTo>
                      <a:pt x="7502565" y="1509320"/>
                      <a:pt x="7523100" y="1529855"/>
                      <a:pt x="7547058" y="1529855"/>
                    </a:cubicBezTo>
                    <a:cubicBezTo>
                      <a:pt x="8799687" y="1529855"/>
                      <a:pt x="8799687" y="1529855"/>
                      <a:pt x="8799687" y="1529855"/>
                    </a:cubicBezTo>
                    <a:cubicBezTo>
                      <a:pt x="8823645" y="1529855"/>
                      <a:pt x="8844180" y="1509320"/>
                      <a:pt x="8844180" y="1485363"/>
                    </a:cubicBezTo>
                    <a:cubicBezTo>
                      <a:pt x="8844180" y="966855"/>
                      <a:pt x="8844180" y="966855"/>
                      <a:pt x="8844180" y="966855"/>
                    </a:cubicBezTo>
                    <a:cubicBezTo>
                      <a:pt x="8844180" y="937764"/>
                      <a:pt x="8866426" y="915517"/>
                      <a:pt x="8895517" y="915517"/>
                    </a:cubicBezTo>
                    <a:cubicBezTo>
                      <a:pt x="8981972" y="915517"/>
                      <a:pt x="9064748" y="915517"/>
                      <a:pt x="9144000" y="915517"/>
                    </a:cubicBezTo>
                    <a:lnTo>
                      <a:pt x="9144000" y="922362"/>
                    </a:lnTo>
                    <a:cubicBezTo>
                      <a:pt x="8895517" y="922362"/>
                      <a:pt x="8895517" y="922362"/>
                      <a:pt x="8895517" y="922362"/>
                    </a:cubicBezTo>
                    <a:cubicBezTo>
                      <a:pt x="8869848" y="922362"/>
                      <a:pt x="8851025" y="941186"/>
                      <a:pt x="8851025" y="966855"/>
                    </a:cubicBezTo>
                    <a:cubicBezTo>
                      <a:pt x="8851025" y="1485363"/>
                      <a:pt x="8851025" y="1485363"/>
                      <a:pt x="8851025" y="1485363"/>
                    </a:cubicBezTo>
                    <a:cubicBezTo>
                      <a:pt x="8851025" y="1512743"/>
                      <a:pt x="8827067" y="1536700"/>
                      <a:pt x="8799687" y="1536700"/>
                    </a:cubicBezTo>
                    <a:cubicBezTo>
                      <a:pt x="7547058" y="1536700"/>
                      <a:pt x="7547058" y="1536700"/>
                      <a:pt x="7547058" y="1536700"/>
                    </a:cubicBezTo>
                    <a:cubicBezTo>
                      <a:pt x="7519678" y="1536700"/>
                      <a:pt x="7495720" y="1512743"/>
                      <a:pt x="7495720" y="1485363"/>
                    </a:cubicBezTo>
                    <a:cubicBezTo>
                      <a:pt x="7495720" y="352517"/>
                      <a:pt x="7495720" y="352517"/>
                      <a:pt x="7495720" y="352517"/>
                    </a:cubicBezTo>
                    <a:cubicBezTo>
                      <a:pt x="7495720" y="328560"/>
                      <a:pt x="7476897" y="308025"/>
                      <a:pt x="7452939" y="308025"/>
                    </a:cubicBezTo>
                    <a:cubicBezTo>
                      <a:pt x="5830681" y="308025"/>
                      <a:pt x="5830681" y="308025"/>
                      <a:pt x="5830681" y="308025"/>
                    </a:cubicBezTo>
                    <a:cubicBezTo>
                      <a:pt x="5806724" y="308025"/>
                      <a:pt x="5786189" y="328560"/>
                      <a:pt x="5786189" y="352517"/>
                    </a:cubicBezTo>
                    <a:cubicBezTo>
                      <a:pt x="5786189" y="884715"/>
                      <a:pt x="5786189" y="884715"/>
                      <a:pt x="5786189" y="884715"/>
                    </a:cubicBezTo>
                    <a:cubicBezTo>
                      <a:pt x="5786189" y="912095"/>
                      <a:pt x="5763943" y="936052"/>
                      <a:pt x="5734852" y="936052"/>
                    </a:cubicBezTo>
                    <a:cubicBezTo>
                      <a:pt x="5123938" y="936052"/>
                      <a:pt x="5123938" y="936052"/>
                      <a:pt x="5123938" y="936052"/>
                    </a:cubicBezTo>
                    <a:cubicBezTo>
                      <a:pt x="5094847" y="936052"/>
                      <a:pt x="5072601" y="912095"/>
                      <a:pt x="5072601" y="884715"/>
                    </a:cubicBezTo>
                    <a:cubicBezTo>
                      <a:pt x="5072601" y="51338"/>
                      <a:pt x="5072601" y="51338"/>
                      <a:pt x="5072601" y="51338"/>
                    </a:cubicBezTo>
                    <a:cubicBezTo>
                      <a:pt x="5072601" y="25669"/>
                      <a:pt x="5052066" y="6845"/>
                      <a:pt x="5028108" y="6845"/>
                    </a:cubicBezTo>
                    <a:cubicBezTo>
                      <a:pt x="2822317" y="6845"/>
                      <a:pt x="2822317" y="6845"/>
                      <a:pt x="2822317" y="6845"/>
                    </a:cubicBezTo>
                    <a:cubicBezTo>
                      <a:pt x="2798359" y="6845"/>
                      <a:pt x="2777825" y="25669"/>
                      <a:pt x="2777825" y="51338"/>
                    </a:cubicBezTo>
                    <a:cubicBezTo>
                      <a:pt x="2777825" y="1276591"/>
                      <a:pt x="2777825" y="1276591"/>
                      <a:pt x="2777825" y="1276591"/>
                    </a:cubicBezTo>
                    <a:cubicBezTo>
                      <a:pt x="2777825" y="1303971"/>
                      <a:pt x="2755578" y="1327928"/>
                      <a:pt x="2726487" y="1327928"/>
                    </a:cubicBezTo>
                    <a:cubicBezTo>
                      <a:pt x="279410" y="1327928"/>
                      <a:pt x="279410" y="1327928"/>
                      <a:pt x="279410" y="1327928"/>
                    </a:cubicBezTo>
                    <a:cubicBezTo>
                      <a:pt x="252030" y="1327928"/>
                      <a:pt x="228073" y="1303971"/>
                      <a:pt x="228073" y="1276591"/>
                    </a:cubicBezTo>
                    <a:cubicBezTo>
                      <a:pt x="228073" y="453481"/>
                      <a:pt x="228073" y="453481"/>
                      <a:pt x="228073" y="453481"/>
                    </a:cubicBezTo>
                    <a:cubicBezTo>
                      <a:pt x="228073" y="427812"/>
                      <a:pt x="207538" y="408988"/>
                      <a:pt x="183580" y="408988"/>
                    </a:cubicBezTo>
                    <a:cubicBezTo>
                      <a:pt x="120092" y="408988"/>
                      <a:pt x="58927" y="408988"/>
                      <a:pt x="0" y="408988"/>
                    </a:cubicBezTo>
                    <a:lnTo>
                      <a:pt x="0" y="402143"/>
                    </a:lnTo>
                    <a:cubicBezTo>
                      <a:pt x="183580" y="402143"/>
                      <a:pt x="183580" y="402143"/>
                      <a:pt x="183580" y="402143"/>
                    </a:cubicBezTo>
                    <a:cubicBezTo>
                      <a:pt x="212672" y="402143"/>
                      <a:pt x="234918" y="424389"/>
                      <a:pt x="234918" y="453481"/>
                    </a:cubicBezTo>
                    <a:cubicBezTo>
                      <a:pt x="234918" y="1276591"/>
                      <a:pt x="234918" y="1276591"/>
                      <a:pt x="234918" y="1276591"/>
                    </a:cubicBezTo>
                    <a:cubicBezTo>
                      <a:pt x="234918" y="1300548"/>
                      <a:pt x="255453" y="1321083"/>
                      <a:pt x="279410" y="1321083"/>
                    </a:cubicBezTo>
                    <a:cubicBezTo>
                      <a:pt x="2726487" y="1321083"/>
                      <a:pt x="2726487" y="1321083"/>
                      <a:pt x="2726487" y="1321083"/>
                    </a:cubicBezTo>
                    <a:cubicBezTo>
                      <a:pt x="2750445" y="1321083"/>
                      <a:pt x="2770980" y="1300548"/>
                      <a:pt x="2770980" y="1276591"/>
                    </a:cubicBezTo>
                    <a:cubicBezTo>
                      <a:pt x="2770980" y="51338"/>
                      <a:pt x="2770980" y="51338"/>
                      <a:pt x="2770980" y="51338"/>
                    </a:cubicBezTo>
                    <a:cubicBezTo>
                      <a:pt x="2770980" y="22246"/>
                      <a:pt x="2794937" y="0"/>
                      <a:pt x="282231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8" name="Rektangel 13"/>
              <p:cNvSpPr/>
              <p:nvPr userDrawn="1"/>
            </p:nvSpPr>
            <p:spPr>
              <a:xfrm>
                <a:off x="900907" y="2855987"/>
                <a:ext cx="9144000" cy="1435100"/>
              </a:xfrm>
              <a:custGeom>
                <a:avLst/>
                <a:gdLst/>
                <a:ahLst/>
                <a:cxnLst/>
                <a:rect l="l" t="t" r="r" b="b"/>
                <a:pathLst>
                  <a:path w="9144000" h="1435100">
                    <a:moveTo>
                      <a:pt x="4819337" y="0"/>
                    </a:moveTo>
                    <a:cubicBezTo>
                      <a:pt x="5888863" y="0"/>
                      <a:pt x="5888863" y="0"/>
                      <a:pt x="5888863" y="0"/>
                    </a:cubicBezTo>
                    <a:cubicBezTo>
                      <a:pt x="5917955" y="0"/>
                      <a:pt x="5940201" y="23947"/>
                      <a:pt x="5940201" y="51315"/>
                    </a:cubicBezTo>
                    <a:cubicBezTo>
                      <a:pt x="5940201" y="1228131"/>
                      <a:pt x="5940201" y="1228131"/>
                      <a:pt x="5940201" y="1228131"/>
                    </a:cubicBezTo>
                    <a:cubicBezTo>
                      <a:pt x="5940201" y="1253788"/>
                      <a:pt x="5960736" y="1272604"/>
                      <a:pt x="5984693" y="1272604"/>
                    </a:cubicBezTo>
                    <a:cubicBezTo>
                      <a:pt x="8152838" y="1272604"/>
                      <a:pt x="8152838" y="1272604"/>
                      <a:pt x="8152838" y="1272604"/>
                    </a:cubicBezTo>
                    <a:cubicBezTo>
                      <a:pt x="8176795" y="1272604"/>
                      <a:pt x="8197330" y="1253788"/>
                      <a:pt x="8197330" y="1228131"/>
                    </a:cubicBezTo>
                    <a:cubicBezTo>
                      <a:pt x="8197330" y="256573"/>
                      <a:pt x="8197330" y="256573"/>
                      <a:pt x="8197330" y="256573"/>
                    </a:cubicBezTo>
                    <a:cubicBezTo>
                      <a:pt x="8197330" y="227495"/>
                      <a:pt x="8219576" y="205259"/>
                      <a:pt x="8248667" y="205259"/>
                    </a:cubicBezTo>
                    <a:cubicBezTo>
                      <a:pt x="8970812" y="205259"/>
                      <a:pt x="8970812" y="205259"/>
                      <a:pt x="8970812" y="205259"/>
                    </a:cubicBezTo>
                    <a:cubicBezTo>
                      <a:pt x="8998191" y="205259"/>
                      <a:pt x="9020438" y="227495"/>
                      <a:pt x="9020438" y="256573"/>
                    </a:cubicBezTo>
                    <a:cubicBezTo>
                      <a:pt x="9020438" y="465253"/>
                      <a:pt x="9020438" y="465253"/>
                      <a:pt x="9020438" y="465253"/>
                    </a:cubicBezTo>
                    <a:cubicBezTo>
                      <a:pt x="9020438" y="489200"/>
                      <a:pt x="9040972" y="508015"/>
                      <a:pt x="9064930" y="508015"/>
                    </a:cubicBezTo>
                    <a:lnTo>
                      <a:pt x="9144000" y="508015"/>
                    </a:lnTo>
                    <a:lnTo>
                      <a:pt x="9144000" y="514857"/>
                    </a:lnTo>
                    <a:cubicBezTo>
                      <a:pt x="9064930" y="514857"/>
                      <a:pt x="9064930" y="514857"/>
                      <a:pt x="9064930" y="514857"/>
                    </a:cubicBezTo>
                    <a:cubicBezTo>
                      <a:pt x="9037550" y="514857"/>
                      <a:pt x="9013593" y="492621"/>
                      <a:pt x="9013593" y="465253"/>
                    </a:cubicBezTo>
                    <a:cubicBezTo>
                      <a:pt x="9013593" y="256573"/>
                      <a:pt x="9013593" y="256573"/>
                      <a:pt x="9013593" y="256573"/>
                    </a:cubicBezTo>
                    <a:cubicBezTo>
                      <a:pt x="9013593" y="232627"/>
                      <a:pt x="8994769" y="212101"/>
                      <a:pt x="8970812" y="212101"/>
                    </a:cubicBezTo>
                    <a:cubicBezTo>
                      <a:pt x="8248667" y="212101"/>
                      <a:pt x="8248667" y="212101"/>
                      <a:pt x="8248667" y="212101"/>
                    </a:cubicBezTo>
                    <a:cubicBezTo>
                      <a:pt x="8222998" y="212101"/>
                      <a:pt x="8204175" y="232627"/>
                      <a:pt x="8204175" y="256573"/>
                    </a:cubicBezTo>
                    <a:cubicBezTo>
                      <a:pt x="8204175" y="1228131"/>
                      <a:pt x="8204175" y="1228131"/>
                      <a:pt x="8204175" y="1228131"/>
                    </a:cubicBezTo>
                    <a:cubicBezTo>
                      <a:pt x="8204175" y="1257209"/>
                      <a:pt x="8180217" y="1279446"/>
                      <a:pt x="8152838" y="1279446"/>
                    </a:cubicBezTo>
                    <a:cubicBezTo>
                      <a:pt x="5984693" y="1279446"/>
                      <a:pt x="5984693" y="1279446"/>
                      <a:pt x="5984693" y="1279446"/>
                    </a:cubicBezTo>
                    <a:cubicBezTo>
                      <a:pt x="5957313" y="1279446"/>
                      <a:pt x="5933356" y="1257209"/>
                      <a:pt x="5933356" y="1228131"/>
                    </a:cubicBezTo>
                    <a:cubicBezTo>
                      <a:pt x="5933356" y="51315"/>
                      <a:pt x="5933356" y="51315"/>
                      <a:pt x="5933356" y="51315"/>
                    </a:cubicBezTo>
                    <a:cubicBezTo>
                      <a:pt x="5933356" y="27368"/>
                      <a:pt x="5914532" y="6842"/>
                      <a:pt x="5888863" y="6842"/>
                    </a:cubicBezTo>
                    <a:cubicBezTo>
                      <a:pt x="4819337" y="6842"/>
                      <a:pt x="4819337" y="6842"/>
                      <a:pt x="4819337" y="6842"/>
                    </a:cubicBezTo>
                    <a:cubicBezTo>
                      <a:pt x="4795380" y="6842"/>
                      <a:pt x="4774845" y="27368"/>
                      <a:pt x="4774845" y="51315"/>
                    </a:cubicBezTo>
                    <a:cubicBezTo>
                      <a:pt x="4774845" y="1383786"/>
                      <a:pt x="4774845" y="1383786"/>
                      <a:pt x="4774845" y="1383786"/>
                    </a:cubicBezTo>
                    <a:cubicBezTo>
                      <a:pt x="4774845" y="1412864"/>
                      <a:pt x="4752599" y="1435100"/>
                      <a:pt x="4723507" y="1435100"/>
                    </a:cubicBezTo>
                    <a:cubicBezTo>
                      <a:pt x="3236438" y="1435100"/>
                      <a:pt x="3236438" y="1435100"/>
                      <a:pt x="3236438" y="1435100"/>
                    </a:cubicBezTo>
                    <a:cubicBezTo>
                      <a:pt x="3207346" y="1435100"/>
                      <a:pt x="3185100" y="1412864"/>
                      <a:pt x="3185100" y="1383786"/>
                    </a:cubicBezTo>
                    <a:cubicBezTo>
                      <a:pt x="3185100" y="259994"/>
                      <a:pt x="3185100" y="259994"/>
                      <a:pt x="3185100" y="259994"/>
                    </a:cubicBezTo>
                    <a:cubicBezTo>
                      <a:pt x="3185100" y="236048"/>
                      <a:pt x="3164565" y="215522"/>
                      <a:pt x="3140608" y="215522"/>
                    </a:cubicBezTo>
                    <a:cubicBezTo>
                      <a:pt x="986153" y="215522"/>
                      <a:pt x="986153" y="215522"/>
                      <a:pt x="986153" y="215522"/>
                    </a:cubicBezTo>
                    <a:cubicBezTo>
                      <a:pt x="960485" y="215522"/>
                      <a:pt x="941661" y="236048"/>
                      <a:pt x="941661" y="259994"/>
                    </a:cubicBezTo>
                    <a:cubicBezTo>
                      <a:pt x="941661" y="1079319"/>
                      <a:pt x="941661" y="1079319"/>
                      <a:pt x="941661" y="1079319"/>
                    </a:cubicBezTo>
                    <a:cubicBezTo>
                      <a:pt x="941661" y="1108397"/>
                      <a:pt x="917704" y="1130633"/>
                      <a:pt x="890324" y="1130633"/>
                    </a:cubicBezTo>
                    <a:cubicBezTo>
                      <a:pt x="538949" y="1130633"/>
                      <a:pt x="245341" y="1130633"/>
                      <a:pt x="0" y="1130633"/>
                    </a:cubicBezTo>
                    <a:lnTo>
                      <a:pt x="0" y="1123791"/>
                    </a:lnTo>
                    <a:cubicBezTo>
                      <a:pt x="890324" y="1123791"/>
                      <a:pt x="890324" y="1123791"/>
                      <a:pt x="890324" y="1123791"/>
                    </a:cubicBezTo>
                    <a:cubicBezTo>
                      <a:pt x="914281" y="1123791"/>
                      <a:pt x="934816" y="1103265"/>
                      <a:pt x="934816" y="1079319"/>
                    </a:cubicBezTo>
                    <a:cubicBezTo>
                      <a:pt x="934816" y="259994"/>
                      <a:pt x="934816" y="259994"/>
                      <a:pt x="934816" y="259994"/>
                    </a:cubicBezTo>
                    <a:cubicBezTo>
                      <a:pt x="934816" y="230916"/>
                      <a:pt x="957062" y="208680"/>
                      <a:pt x="986153" y="208680"/>
                    </a:cubicBezTo>
                    <a:cubicBezTo>
                      <a:pt x="3140608" y="208680"/>
                      <a:pt x="3140608" y="208680"/>
                      <a:pt x="3140608" y="208680"/>
                    </a:cubicBezTo>
                    <a:cubicBezTo>
                      <a:pt x="3167988" y="208680"/>
                      <a:pt x="3191945" y="230916"/>
                      <a:pt x="3191945" y="259994"/>
                    </a:cubicBezTo>
                    <a:cubicBezTo>
                      <a:pt x="3191945" y="1383786"/>
                      <a:pt x="3191945" y="1383786"/>
                      <a:pt x="3191945" y="1383786"/>
                    </a:cubicBezTo>
                    <a:cubicBezTo>
                      <a:pt x="3191945" y="1409443"/>
                      <a:pt x="3210769" y="1428258"/>
                      <a:pt x="3236438" y="1428258"/>
                    </a:cubicBezTo>
                    <a:cubicBezTo>
                      <a:pt x="4723507" y="1428258"/>
                      <a:pt x="4723507" y="1428258"/>
                      <a:pt x="4723507" y="1428258"/>
                    </a:cubicBezTo>
                    <a:cubicBezTo>
                      <a:pt x="4749176" y="1428258"/>
                      <a:pt x="4768000" y="1409443"/>
                      <a:pt x="4768000" y="1383786"/>
                    </a:cubicBezTo>
                    <a:cubicBezTo>
                      <a:pt x="4768000" y="51315"/>
                      <a:pt x="4768000" y="51315"/>
                      <a:pt x="4768000" y="51315"/>
                    </a:cubicBezTo>
                    <a:cubicBezTo>
                      <a:pt x="4768000" y="23947"/>
                      <a:pt x="4791957" y="0"/>
                      <a:pt x="481933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ln>
                    <a:solidFill>
                      <a:schemeClr val="tx2"/>
                    </a:solidFill>
                  </a:ln>
                </a:endParaRPr>
              </a:p>
            </p:txBody>
          </p:sp>
        </p:grpSp>
      </p:grpSp>
      <p:sp>
        <p:nvSpPr>
          <p:cNvPr id="15" name="textruta 14"/>
          <p:cNvSpPr txBox="1"/>
          <p:nvPr userDrawn="1"/>
        </p:nvSpPr>
        <p:spPr>
          <a:xfrm>
            <a:off x="7103422" y="171390"/>
            <a:ext cx="1779654" cy="430887"/>
          </a:xfrm>
          <a:prstGeom prst="rect">
            <a:avLst/>
          </a:prstGeom>
          <a:noFill/>
        </p:spPr>
        <p:txBody>
          <a:bodyPr wrap="none" rtlCol="0">
            <a:spAutoFit/>
          </a:bodyPr>
          <a:lstStyle/>
          <a:p>
            <a:r>
              <a:rPr lang="sv-SE" sz="1100" b="1" dirty="0"/>
              <a:t>KTH ROYAL INSTITUTE</a:t>
            </a:r>
            <a:br>
              <a:rPr lang="sv-SE" sz="1100" b="1" dirty="0"/>
            </a:br>
            <a:r>
              <a:rPr lang="sv-SE" sz="1100" b="1" dirty="0"/>
              <a:t>OF</a:t>
            </a:r>
            <a:r>
              <a:rPr lang="sv-SE" sz="1100" b="1" baseline="0" dirty="0"/>
              <a:t> TECHNOLOGY</a:t>
            </a:r>
            <a:endParaRPr lang="sv-SE" sz="1100" b="1" dirty="0"/>
          </a:p>
        </p:txBody>
      </p:sp>
    </p:spTree>
    <p:extLst>
      <p:ext uri="{BB962C8B-B14F-4D97-AF65-F5344CB8AC3E}">
        <p14:creationId xmlns:p14="http://schemas.microsoft.com/office/powerpoint/2010/main" val="34616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5" y="258366"/>
            <a:ext cx="514350" cy="4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tshållare för innehåll 2"/>
          <p:cNvSpPr>
            <a:spLocks noGrp="1"/>
          </p:cNvSpPr>
          <p:nvPr>
            <p:ph idx="1"/>
          </p:nvPr>
        </p:nvSpPr>
        <p:spPr>
          <a:xfrm>
            <a:off x="1619250" y="1066801"/>
            <a:ext cx="6935788" cy="31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ubrik 1"/>
          <p:cNvSpPr>
            <a:spLocks noGrp="1"/>
          </p:cNvSpPr>
          <p:nvPr>
            <p:ph type="title"/>
          </p:nvPr>
        </p:nvSpPr>
        <p:spPr>
          <a:xfrm>
            <a:off x="1619250" y="323613"/>
            <a:ext cx="6935788" cy="501254"/>
          </a:xfrm>
        </p:spPr>
        <p:txBody>
          <a:bodyPr/>
          <a:lstStyle/>
          <a:p>
            <a:r>
              <a:rPr lang="en-US"/>
              <a:t>Click to edit Master title style</a:t>
            </a:r>
            <a:endParaRPr lang="en-GB" dirty="0"/>
          </a:p>
        </p:txBody>
      </p:sp>
      <p:sp>
        <p:nvSpPr>
          <p:cNvPr id="8" name="Platshållare för datum 3"/>
          <p:cNvSpPr>
            <a:spLocks noGrp="1"/>
          </p:cNvSpPr>
          <p:nvPr>
            <p:ph type="dt" sz="half" idx="10"/>
          </p:nvPr>
        </p:nvSpPr>
        <p:spPr>
          <a:xfrm>
            <a:off x="5580112" y="4716382"/>
            <a:ext cx="2133600" cy="273844"/>
          </a:xfrm>
        </p:spPr>
        <p:txBody>
          <a:bodyPr/>
          <a:lstStyle>
            <a:lvl1pPr>
              <a:defRPr sz="1100">
                <a:solidFill>
                  <a:schemeClr val="tx1"/>
                </a:solidFill>
              </a:defRPr>
            </a:lvl1pPr>
          </a:lstStyle>
          <a:p>
            <a:fld id="{CFCB38AA-14D0-4B67-BE5B-608C5A8A7489}" type="datetimeFigureOut">
              <a:rPr lang="sv-SE" smtClean="0"/>
              <a:pPr/>
              <a:t>2020-10-05</a:t>
            </a:fld>
            <a:endParaRPr lang="sv-SE"/>
          </a:p>
        </p:txBody>
      </p:sp>
      <p:sp>
        <p:nvSpPr>
          <p:cNvPr id="13" name="Platshållare för bildnummer 5"/>
          <p:cNvSpPr>
            <a:spLocks noGrp="1"/>
          </p:cNvSpPr>
          <p:nvPr>
            <p:ph type="sldNum" sz="quarter" idx="12"/>
          </p:nvPr>
        </p:nvSpPr>
        <p:spPr>
          <a:xfrm>
            <a:off x="8172400" y="4724617"/>
            <a:ext cx="531863" cy="273844"/>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272990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ubrik 1"/>
          <p:cNvSpPr>
            <a:spLocks noGrp="1"/>
          </p:cNvSpPr>
          <p:nvPr>
            <p:ph type="ctrTitle"/>
          </p:nvPr>
        </p:nvSpPr>
        <p:spPr bwMode="gray">
          <a:xfrm>
            <a:off x="1568185" y="870886"/>
            <a:ext cx="6984337" cy="782763"/>
          </a:xfrm>
        </p:spPr>
        <p:txBody>
          <a:bodyPr>
            <a:normAutofit/>
          </a:bodyPr>
          <a:lstStyle>
            <a:lvl1pPr algn="l">
              <a:lnSpc>
                <a:spcPts val="3800"/>
              </a:lnSpc>
              <a:defRPr sz="3600" b="1"/>
            </a:lvl1pPr>
          </a:lstStyle>
          <a:p>
            <a:r>
              <a:rPr lang="en-US"/>
              <a:t>Click to edit Master title style</a:t>
            </a:r>
            <a:endParaRPr lang="en-GB" dirty="0"/>
          </a:p>
        </p:txBody>
      </p:sp>
      <p:sp>
        <p:nvSpPr>
          <p:cNvPr id="3" name="Underrubrik 2"/>
          <p:cNvSpPr>
            <a:spLocks noGrp="1"/>
          </p:cNvSpPr>
          <p:nvPr>
            <p:ph type="subTitle" idx="1"/>
          </p:nvPr>
        </p:nvSpPr>
        <p:spPr bwMode="gray">
          <a:xfrm>
            <a:off x="1567963" y="1707654"/>
            <a:ext cx="6987075" cy="702078"/>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026" name="Picture 2" descr="http://intra.kth.se/polopoly_fs/1.383275!/image/KTH_pngs.pn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4" y="258367"/>
            <a:ext cx="603657" cy="602456"/>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4197523"/>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spect="1" noChangeArrowheads="1" noTextEdit="1"/>
          </p:cNvSpPr>
          <p:nvPr userDrawn="1"/>
        </p:nvSpPr>
        <p:spPr bwMode="auto">
          <a:xfrm>
            <a:off x="-3582988" y="3049588"/>
            <a:ext cx="14508163" cy="174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sv-SE"/>
          </a:p>
        </p:txBody>
      </p:sp>
      <p:grpSp>
        <p:nvGrpSpPr>
          <p:cNvPr id="29" name="Grupp 28"/>
          <p:cNvGrpSpPr/>
          <p:nvPr userDrawn="1"/>
        </p:nvGrpSpPr>
        <p:grpSpPr>
          <a:xfrm>
            <a:off x="0" y="2709862"/>
            <a:ext cx="9144000" cy="2433638"/>
            <a:chOff x="0" y="2709862"/>
            <a:chExt cx="9144000" cy="2433638"/>
          </a:xfrm>
        </p:grpSpPr>
        <p:sp>
          <p:nvSpPr>
            <p:cNvPr id="14" name="Rektangel 13"/>
            <p:cNvSpPr/>
            <p:nvPr userDrawn="1"/>
          </p:nvSpPr>
          <p:spPr bwMode="gray">
            <a:xfrm>
              <a:off x="0" y="2709862"/>
              <a:ext cx="9144000" cy="24336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upp 22"/>
            <p:cNvGrpSpPr/>
            <p:nvPr userDrawn="1"/>
          </p:nvGrpSpPr>
          <p:grpSpPr>
            <a:xfrm>
              <a:off x="0" y="3052732"/>
              <a:ext cx="9144000" cy="1744661"/>
              <a:chOff x="900907" y="2551188"/>
              <a:chExt cx="9144000" cy="1744661"/>
            </a:xfrm>
          </p:grpSpPr>
          <p:sp>
            <p:nvSpPr>
              <p:cNvPr id="24" name="Rektangel 4"/>
              <p:cNvSpPr/>
              <p:nvPr userDrawn="1"/>
            </p:nvSpPr>
            <p:spPr>
              <a:xfrm>
                <a:off x="900907" y="3979937"/>
                <a:ext cx="9144000" cy="252412"/>
              </a:xfrm>
              <a:custGeom>
                <a:avLst/>
                <a:gdLst/>
                <a:ahLst/>
                <a:cxnLst/>
                <a:rect l="l" t="t" r="r" b="b"/>
                <a:pathLst>
                  <a:path w="9144000" h="252412">
                    <a:moveTo>
                      <a:pt x="1395140" y="0"/>
                    </a:moveTo>
                    <a:cubicBezTo>
                      <a:pt x="7995403" y="0"/>
                      <a:pt x="7995403" y="0"/>
                      <a:pt x="7995403" y="0"/>
                    </a:cubicBezTo>
                    <a:cubicBezTo>
                      <a:pt x="8024494" y="0"/>
                      <a:pt x="8046740" y="22171"/>
                      <a:pt x="8046740" y="51165"/>
                    </a:cubicBezTo>
                    <a:cubicBezTo>
                      <a:pt x="8046740" y="201248"/>
                      <a:pt x="8046740" y="201248"/>
                      <a:pt x="8046740" y="201248"/>
                    </a:cubicBezTo>
                    <a:cubicBezTo>
                      <a:pt x="8046740" y="225124"/>
                      <a:pt x="8067275" y="245590"/>
                      <a:pt x="8091233" y="245590"/>
                    </a:cubicBezTo>
                    <a:cubicBezTo>
                      <a:pt x="8497615" y="245590"/>
                      <a:pt x="8845755" y="245590"/>
                      <a:pt x="9144000" y="245590"/>
                    </a:cubicBezTo>
                    <a:lnTo>
                      <a:pt x="9144000" y="252412"/>
                    </a:lnTo>
                    <a:cubicBezTo>
                      <a:pt x="8091233" y="252412"/>
                      <a:pt x="8091233" y="252412"/>
                      <a:pt x="8091233" y="252412"/>
                    </a:cubicBezTo>
                    <a:cubicBezTo>
                      <a:pt x="8063853" y="252412"/>
                      <a:pt x="8039895" y="228535"/>
                      <a:pt x="8039895" y="201248"/>
                    </a:cubicBezTo>
                    <a:cubicBezTo>
                      <a:pt x="8039895" y="51165"/>
                      <a:pt x="8039895" y="51165"/>
                      <a:pt x="8039895" y="51165"/>
                    </a:cubicBezTo>
                    <a:cubicBezTo>
                      <a:pt x="8039895" y="27288"/>
                      <a:pt x="8019361" y="6822"/>
                      <a:pt x="7995403" y="6822"/>
                    </a:cubicBezTo>
                    <a:cubicBezTo>
                      <a:pt x="1395140" y="6822"/>
                      <a:pt x="1395140" y="6822"/>
                      <a:pt x="1395140" y="6822"/>
                    </a:cubicBezTo>
                    <a:cubicBezTo>
                      <a:pt x="1371183" y="6822"/>
                      <a:pt x="1350648" y="27288"/>
                      <a:pt x="1350648" y="51165"/>
                    </a:cubicBezTo>
                    <a:cubicBezTo>
                      <a:pt x="1350648" y="197837"/>
                      <a:pt x="1350648" y="197837"/>
                      <a:pt x="1350648" y="197837"/>
                    </a:cubicBezTo>
                    <a:cubicBezTo>
                      <a:pt x="1350648" y="226830"/>
                      <a:pt x="1328402" y="249001"/>
                      <a:pt x="1299311" y="249001"/>
                    </a:cubicBezTo>
                    <a:cubicBezTo>
                      <a:pt x="796791" y="249001"/>
                      <a:pt x="367217" y="249001"/>
                      <a:pt x="0" y="249001"/>
                    </a:cubicBezTo>
                    <a:lnTo>
                      <a:pt x="0" y="242179"/>
                    </a:lnTo>
                    <a:cubicBezTo>
                      <a:pt x="1299311" y="242179"/>
                      <a:pt x="1299311" y="242179"/>
                      <a:pt x="1299311" y="242179"/>
                    </a:cubicBezTo>
                    <a:cubicBezTo>
                      <a:pt x="1324979" y="242179"/>
                      <a:pt x="1343803" y="223419"/>
                      <a:pt x="1343803" y="197837"/>
                    </a:cubicBezTo>
                    <a:cubicBezTo>
                      <a:pt x="1343803" y="51165"/>
                      <a:pt x="1343803" y="51165"/>
                      <a:pt x="1343803" y="51165"/>
                    </a:cubicBezTo>
                    <a:cubicBezTo>
                      <a:pt x="1343803" y="22171"/>
                      <a:pt x="1367761" y="0"/>
                      <a:pt x="139514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5" name="Rektangel 10"/>
              <p:cNvSpPr/>
              <p:nvPr userDrawn="1"/>
            </p:nvSpPr>
            <p:spPr>
              <a:xfrm>
                <a:off x="900907" y="2841700"/>
                <a:ext cx="9144000" cy="840441"/>
              </a:xfrm>
              <a:custGeom>
                <a:avLst/>
                <a:gdLst/>
                <a:ahLst/>
                <a:cxnLst/>
                <a:rect l="l" t="t" r="r" b="b"/>
                <a:pathLst>
                  <a:path w="9144000" h="840441">
                    <a:moveTo>
                      <a:pt x="7625775" y="0"/>
                    </a:moveTo>
                    <a:cubicBezTo>
                      <a:pt x="8520853" y="0"/>
                      <a:pt x="8943978" y="0"/>
                      <a:pt x="9144000" y="0"/>
                    </a:cubicBezTo>
                    <a:lnTo>
                      <a:pt x="9144000" y="6847"/>
                    </a:lnTo>
                    <a:cubicBezTo>
                      <a:pt x="7625775" y="6847"/>
                      <a:pt x="7625775" y="6847"/>
                      <a:pt x="7625775" y="6847"/>
                    </a:cubicBezTo>
                    <a:cubicBezTo>
                      <a:pt x="7600106" y="6847"/>
                      <a:pt x="7581282" y="27387"/>
                      <a:pt x="7581282" y="51351"/>
                    </a:cubicBezTo>
                    <a:cubicBezTo>
                      <a:pt x="7581282" y="534048"/>
                      <a:pt x="7581282" y="534048"/>
                      <a:pt x="7581282" y="534048"/>
                    </a:cubicBezTo>
                    <a:cubicBezTo>
                      <a:pt x="7581282" y="561435"/>
                      <a:pt x="7557325" y="585399"/>
                      <a:pt x="7529945" y="585399"/>
                    </a:cubicBezTo>
                    <a:cubicBezTo>
                      <a:pt x="6551114" y="585399"/>
                      <a:pt x="6551114" y="585399"/>
                      <a:pt x="6551114" y="585399"/>
                    </a:cubicBezTo>
                    <a:cubicBezTo>
                      <a:pt x="6523734" y="585399"/>
                      <a:pt x="6499777" y="561435"/>
                      <a:pt x="6499777" y="534048"/>
                    </a:cubicBezTo>
                    <a:cubicBezTo>
                      <a:pt x="6499777" y="371437"/>
                      <a:pt x="6499777" y="371437"/>
                      <a:pt x="6499777" y="371437"/>
                    </a:cubicBezTo>
                    <a:cubicBezTo>
                      <a:pt x="6499777" y="345762"/>
                      <a:pt x="6480953" y="326933"/>
                      <a:pt x="6455285" y="326933"/>
                    </a:cubicBezTo>
                    <a:cubicBezTo>
                      <a:pt x="3746388" y="326933"/>
                      <a:pt x="3746388" y="326933"/>
                      <a:pt x="3746388" y="326933"/>
                    </a:cubicBezTo>
                    <a:cubicBezTo>
                      <a:pt x="3720719" y="326933"/>
                      <a:pt x="3701896" y="345762"/>
                      <a:pt x="3701896" y="371437"/>
                    </a:cubicBezTo>
                    <a:cubicBezTo>
                      <a:pt x="3701896" y="789090"/>
                      <a:pt x="3701896" y="789090"/>
                      <a:pt x="3701896" y="789090"/>
                    </a:cubicBezTo>
                    <a:cubicBezTo>
                      <a:pt x="3701896" y="816477"/>
                      <a:pt x="3677938" y="840441"/>
                      <a:pt x="3650558" y="840441"/>
                    </a:cubicBezTo>
                    <a:cubicBezTo>
                      <a:pt x="1088828" y="840441"/>
                      <a:pt x="1088828" y="840441"/>
                      <a:pt x="1088828" y="840441"/>
                    </a:cubicBezTo>
                    <a:cubicBezTo>
                      <a:pt x="1059737" y="840441"/>
                      <a:pt x="1037491" y="816477"/>
                      <a:pt x="1037491" y="789090"/>
                    </a:cubicBezTo>
                    <a:cubicBezTo>
                      <a:pt x="1037491" y="65044"/>
                      <a:pt x="1037491" y="65044"/>
                      <a:pt x="1037491" y="65044"/>
                    </a:cubicBezTo>
                    <a:cubicBezTo>
                      <a:pt x="1037491" y="41081"/>
                      <a:pt x="1016956" y="20540"/>
                      <a:pt x="992998" y="20540"/>
                    </a:cubicBezTo>
                    <a:cubicBezTo>
                      <a:pt x="542461" y="20540"/>
                      <a:pt x="224457" y="20540"/>
                      <a:pt x="0" y="20540"/>
                    </a:cubicBezTo>
                    <a:lnTo>
                      <a:pt x="0" y="13694"/>
                    </a:lnTo>
                    <a:cubicBezTo>
                      <a:pt x="992998" y="13694"/>
                      <a:pt x="992998" y="13694"/>
                      <a:pt x="992998" y="13694"/>
                    </a:cubicBezTo>
                    <a:cubicBezTo>
                      <a:pt x="1020378" y="13694"/>
                      <a:pt x="1044336" y="37657"/>
                      <a:pt x="1044336" y="65044"/>
                    </a:cubicBezTo>
                    <a:cubicBezTo>
                      <a:pt x="1044336" y="789090"/>
                      <a:pt x="1044336" y="789090"/>
                      <a:pt x="1044336" y="789090"/>
                    </a:cubicBezTo>
                    <a:cubicBezTo>
                      <a:pt x="1044336" y="813054"/>
                      <a:pt x="1063159" y="833594"/>
                      <a:pt x="1088828" y="833594"/>
                    </a:cubicBezTo>
                    <a:cubicBezTo>
                      <a:pt x="3650558" y="833594"/>
                      <a:pt x="3650558" y="833594"/>
                      <a:pt x="3650558" y="833594"/>
                    </a:cubicBezTo>
                    <a:cubicBezTo>
                      <a:pt x="3674516" y="833594"/>
                      <a:pt x="3695051" y="813054"/>
                      <a:pt x="3695051" y="789090"/>
                    </a:cubicBezTo>
                    <a:cubicBezTo>
                      <a:pt x="3695051" y="371437"/>
                      <a:pt x="3695051" y="371437"/>
                      <a:pt x="3695051" y="371437"/>
                    </a:cubicBezTo>
                    <a:cubicBezTo>
                      <a:pt x="3695051" y="342339"/>
                      <a:pt x="3717297" y="320087"/>
                      <a:pt x="3746388" y="320087"/>
                    </a:cubicBezTo>
                    <a:cubicBezTo>
                      <a:pt x="6455285" y="320087"/>
                      <a:pt x="6455285" y="320087"/>
                      <a:pt x="6455285" y="320087"/>
                    </a:cubicBezTo>
                    <a:cubicBezTo>
                      <a:pt x="6484376" y="320087"/>
                      <a:pt x="6506622" y="342339"/>
                      <a:pt x="6506622" y="371437"/>
                    </a:cubicBezTo>
                    <a:cubicBezTo>
                      <a:pt x="6506622" y="534048"/>
                      <a:pt x="6506622" y="534048"/>
                      <a:pt x="6506622" y="534048"/>
                    </a:cubicBezTo>
                    <a:cubicBezTo>
                      <a:pt x="6506622" y="558012"/>
                      <a:pt x="6527157" y="578552"/>
                      <a:pt x="6551114" y="578552"/>
                    </a:cubicBezTo>
                    <a:cubicBezTo>
                      <a:pt x="7529945" y="578552"/>
                      <a:pt x="7529945" y="578552"/>
                      <a:pt x="7529945" y="578552"/>
                    </a:cubicBezTo>
                    <a:cubicBezTo>
                      <a:pt x="7553903" y="578552"/>
                      <a:pt x="7574437" y="558012"/>
                      <a:pt x="7574437" y="534048"/>
                    </a:cubicBezTo>
                    <a:cubicBezTo>
                      <a:pt x="7574437" y="51351"/>
                      <a:pt x="7574437" y="51351"/>
                      <a:pt x="7574437" y="51351"/>
                    </a:cubicBezTo>
                    <a:cubicBezTo>
                      <a:pt x="7574437" y="23964"/>
                      <a:pt x="7596684" y="0"/>
                      <a:pt x="7625775"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b="1" dirty="0"/>
              </a:p>
            </p:txBody>
          </p:sp>
          <p:sp>
            <p:nvSpPr>
              <p:cNvPr id="26" name="Rektangel 11"/>
              <p:cNvSpPr/>
              <p:nvPr userDrawn="1"/>
            </p:nvSpPr>
            <p:spPr>
              <a:xfrm>
                <a:off x="900907" y="2551188"/>
                <a:ext cx="9144000" cy="922337"/>
              </a:xfrm>
              <a:custGeom>
                <a:avLst/>
                <a:gdLst/>
                <a:ahLst/>
                <a:cxnLst/>
                <a:rect l="l" t="t" r="r" b="b"/>
                <a:pathLst>
                  <a:path w="9144000" h="922337">
                    <a:moveTo>
                      <a:pt x="5562016" y="0"/>
                    </a:moveTo>
                    <a:cubicBezTo>
                      <a:pt x="6735929" y="0"/>
                      <a:pt x="6735929" y="0"/>
                      <a:pt x="6735929" y="0"/>
                    </a:cubicBezTo>
                    <a:cubicBezTo>
                      <a:pt x="6765020" y="0"/>
                      <a:pt x="6787266" y="22246"/>
                      <a:pt x="6787266" y="51336"/>
                    </a:cubicBezTo>
                    <a:cubicBezTo>
                      <a:pt x="6787266" y="658812"/>
                      <a:pt x="6787266" y="658812"/>
                      <a:pt x="6787266" y="658812"/>
                    </a:cubicBezTo>
                    <a:cubicBezTo>
                      <a:pt x="6787266" y="684480"/>
                      <a:pt x="6807801" y="703303"/>
                      <a:pt x="6831758" y="703303"/>
                    </a:cubicBezTo>
                    <a:cubicBezTo>
                      <a:pt x="8616584" y="703303"/>
                      <a:pt x="8616584" y="703303"/>
                      <a:pt x="8616584" y="703303"/>
                    </a:cubicBezTo>
                    <a:cubicBezTo>
                      <a:pt x="8640542" y="703303"/>
                      <a:pt x="8661077" y="684480"/>
                      <a:pt x="8661077" y="658812"/>
                    </a:cubicBezTo>
                    <a:cubicBezTo>
                      <a:pt x="8661077" y="193366"/>
                      <a:pt x="8661077" y="193366"/>
                      <a:pt x="8661077" y="193366"/>
                    </a:cubicBezTo>
                    <a:cubicBezTo>
                      <a:pt x="8661077" y="165987"/>
                      <a:pt x="8683323" y="142030"/>
                      <a:pt x="8712414" y="142030"/>
                    </a:cubicBezTo>
                    <a:cubicBezTo>
                      <a:pt x="8866788" y="142030"/>
                      <a:pt x="9010400" y="142030"/>
                      <a:pt x="9144000" y="142030"/>
                    </a:cubicBezTo>
                    <a:lnTo>
                      <a:pt x="9144000" y="148875"/>
                    </a:lnTo>
                    <a:cubicBezTo>
                      <a:pt x="8712414" y="148875"/>
                      <a:pt x="8712414" y="148875"/>
                      <a:pt x="8712414" y="148875"/>
                    </a:cubicBezTo>
                    <a:cubicBezTo>
                      <a:pt x="8686745" y="148875"/>
                      <a:pt x="8667922" y="169409"/>
                      <a:pt x="8667922" y="193366"/>
                    </a:cubicBezTo>
                    <a:cubicBezTo>
                      <a:pt x="8667922" y="658812"/>
                      <a:pt x="8667922" y="658812"/>
                      <a:pt x="8667922" y="658812"/>
                    </a:cubicBezTo>
                    <a:cubicBezTo>
                      <a:pt x="8667922" y="687903"/>
                      <a:pt x="8643964" y="710148"/>
                      <a:pt x="8616584" y="710148"/>
                    </a:cubicBezTo>
                    <a:cubicBezTo>
                      <a:pt x="6831758" y="710148"/>
                      <a:pt x="6831758" y="710148"/>
                      <a:pt x="6831758" y="710148"/>
                    </a:cubicBezTo>
                    <a:cubicBezTo>
                      <a:pt x="6804378" y="710148"/>
                      <a:pt x="6780421" y="687903"/>
                      <a:pt x="6780421" y="658812"/>
                    </a:cubicBezTo>
                    <a:cubicBezTo>
                      <a:pt x="6780421" y="51336"/>
                      <a:pt x="6780421" y="51336"/>
                      <a:pt x="6780421" y="51336"/>
                    </a:cubicBezTo>
                    <a:cubicBezTo>
                      <a:pt x="6780421" y="27379"/>
                      <a:pt x="6761597" y="6845"/>
                      <a:pt x="6735929" y="6845"/>
                    </a:cubicBezTo>
                    <a:cubicBezTo>
                      <a:pt x="5562016" y="6845"/>
                      <a:pt x="5562016" y="6845"/>
                      <a:pt x="5562016" y="6845"/>
                    </a:cubicBezTo>
                    <a:cubicBezTo>
                      <a:pt x="5538059" y="6845"/>
                      <a:pt x="5517524" y="27379"/>
                      <a:pt x="5517524" y="51336"/>
                    </a:cubicBezTo>
                    <a:cubicBezTo>
                      <a:pt x="5517524" y="773463"/>
                      <a:pt x="5517524" y="773463"/>
                      <a:pt x="5517524" y="773463"/>
                    </a:cubicBezTo>
                    <a:cubicBezTo>
                      <a:pt x="5517524" y="802553"/>
                      <a:pt x="5495278" y="824799"/>
                      <a:pt x="5467898" y="824799"/>
                    </a:cubicBezTo>
                    <a:cubicBezTo>
                      <a:pt x="1906802" y="824799"/>
                      <a:pt x="1906802" y="824799"/>
                      <a:pt x="1906802" y="824799"/>
                    </a:cubicBezTo>
                    <a:cubicBezTo>
                      <a:pt x="1879422" y="824799"/>
                      <a:pt x="1855465" y="802553"/>
                      <a:pt x="1855465" y="773463"/>
                    </a:cubicBezTo>
                    <a:cubicBezTo>
                      <a:pt x="1855465" y="662235"/>
                      <a:pt x="1855465" y="662235"/>
                      <a:pt x="1855465" y="662235"/>
                    </a:cubicBezTo>
                    <a:cubicBezTo>
                      <a:pt x="1855465" y="636567"/>
                      <a:pt x="1834930" y="617743"/>
                      <a:pt x="1810972" y="617743"/>
                    </a:cubicBezTo>
                    <a:cubicBezTo>
                      <a:pt x="1295888" y="617743"/>
                      <a:pt x="1295888" y="617743"/>
                      <a:pt x="1295888" y="617743"/>
                    </a:cubicBezTo>
                    <a:cubicBezTo>
                      <a:pt x="1271931" y="617743"/>
                      <a:pt x="1253107" y="636567"/>
                      <a:pt x="1253107" y="662235"/>
                    </a:cubicBezTo>
                    <a:cubicBezTo>
                      <a:pt x="1253107" y="871001"/>
                      <a:pt x="1253107" y="871001"/>
                      <a:pt x="1253107" y="871001"/>
                    </a:cubicBezTo>
                    <a:cubicBezTo>
                      <a:pt x="1253107" y="898380"/>
                      <a:pt x="1229150" y="922337"/>
                      <a:pt x="1201770" y="922337"/>
                    </a:cubicBezTo>
                    <a:cubicBezTo>
                      <a:pt x="782516" y="922337"/>
                      <a:pt x="782516" y="922337"/>
                      <a:pt x="782516" y="922337"/>
                    </a:cubicBezTo>
                    <a:cubicBezTo>
                      <a:pt x="755136" y="922337"/>
                      <a:pt x="731178" y="898380"/>
                      <a:pt x="731178" y="871001"/>
                    </a:cubicBezTo>
                    <a:cubicBezTo>
                      <a:pt x="731178" y="564696"/>
                      <a:pt x="731178" y="564696"/>
                      <a:pt x="731178" y="564696"/>
                    </a:cubicBezTo>
                    <a:cubicBezTo>
                      <a:pt x="731178" y="540739"/>
                      <a:pt x="712355" y="520205"/>
                      <a:pt x="688397" y="520205"/>
                    </a:cubicBezTo>
                    <a:cubicBezTo>
                      <a:pt x="412149" y="520205"/>
                      <a:pt x="185673" y="520205"/>
                      <a:pt x="0" y="520205"/>
                    </a:cubicBezTo>
                    <a:lnTo>
                      <a:pt x="0" y="513360"/>
                    </a:lnTo>
                    <a:cubicBezTo>
                      <a:pt x="688397" y="513360"/>
                      <a:pt x="688397" y="513360"/>
                      <a:pt x="688397" y="513360"/>
                    </a:cubicBezTo>
                    <a:cubicBezTo>
                      <a:pt x="715777" y="513360"/>
                      <a:pt x="738023" y="535606"/>
                      <a:pt x="738023" y="564696"/>
                    </a:cubicBezTo>
                    <a:cubicBezTo>
                      <a:pt x="738023" y="871001"/>
                      <a:pt x="738023" y="871001"/>
                      <a:pt x="738023" y="871001"/>
                    </a:cubicBezTo>
                    <a:cubicBezTo>
                      <a:pt x="738023" y="894958"/>
                      <a:pt x="758558" y="915492"/>
                      <a:pt x="782516" y="915492"/>
                    </a:cubicBezTo>
                    <a:cubicBezTo>
                      <a:pt x="1201770" y="915492"/>
                      <a:pt x="1201770" y="915492"/>
                      <a:pt x="1201770" y="915492"/>
                    </a:cubicBezTo>
                    <a:cubicBezTo>
                      <a:pt x="1225727" y="915492"/>
                      <a:pt x="1246262" y="894958"/>
                      <a:pt x="1246262" y="871001"/>
                    </a:cubicBezTo>
                    <a:cubicBezTo>
                      <a:pt x="1246262" y="662235"/>
                      <a:pt x="1246262" y="662235"/>
                      <a:pt x="1246262" y="662235"/>
                    </a:cubicBezTo>
                    <a:cubicBezTo>
                      <a:pt x="1246262" y="633144"/>
                      <a:pt x="1268508" y="610899"/>
                      <a:pt x="1295888" y="610899"/>
                    </a:cubicBezTo>
                    <a:cubicBezTo>
                      <a:pt x="1810972" y="610899"/>
                      <a:pt x="1810972" y="610899"/>
                      <a:pt x="1810972" y="610899"/>
                    </a:cubicBezTo>
                    <a:cubicBezTo>
                      <a:pt x="1840064" y="610899"/>
                      <a:pt x="1862310" y="633144"/>
                      <a:pt x="1862310" y="662235"/>
                    </a:cubicBezTo>
                    <a:cubicBezTo>
                      <a:pt x="1862310" y="773463"/>
                      <a:pt x="1862310" y="773463"/>
                      <a:pt x="1862310" y="773463"/>
                    </a:cubicBezTo>
                    <a:cubicBezTo>
                      <a:pt x="1862310" y="799131"/>
                      <a:pt x="1882845" y="817954"/>
                      <a:pt x="1906802" y="817954"/>
                    </a:cubicBezTo>
                    <a:cubicBezTo>
                      <a:pt x="5467898" y="817954"/>
                      <a:pt x="5467898" y="817954"/>
                      <a:pt x="5467898" y="817954"/>
                    </a:cubicBezTo>
                    <a:cubicBezTo>
                      <a:pt x="5491855" y="817954"/>
                      <a:pt x="5510679" y="799131"/>
                      <a:pt x="5510679" y="773463"/>
                    </a:cubicBezTo>
                    <a:cubicBezTo>
                      <a:pt x="5510679" y="51336"/>
                      <a:pt x="5510679" y="51336"/>
                      <a:pt x="5510679" y="51336"/>
                    </a:cubicBezTo>
                    <a:cubicBezTo>
                      <a:pt x="5510679" y="22246"/>
                      <a:pt x="5534636" y="0"/>
                      <a:pt x="5562016"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7" name="Rektangel 12"/>
              <p:cNvSpPr/>
              <p:nvPr userDrawn="1"/>
            </p:nvSpPr>
            <p:spPr>
              <a:xfrm>
                <a:off x="900907" y="2759149"/>
                <a:ext cx="9144000" cy="1536700"/>
              </a:xfrm>
              <a:custGeom>
                <a:avLst/>
                <a:gdLst/>
                <a:ahLst/>
                <a:cxnLst/>
                <a:rect l="l" t="t" r="r" b="b"/>
                <a:pathLst>
                  <a:path w="9144000" h="1536700">
                    <a:moveTo>
                      <a:pt x="2822317" y="0"/>
                    </a:moveTo>
                    <a:cubicBezTo>
                      <a:pt x="5028108" y="0"/>
                      <a:pt x="5028108" y="0"/>
                      <a:pt x="5028108" y="0"/>
                    </a:cubicBezTo>
                    <a:cubicBezTo>
                      <a:pt x="5055488" y="0"/>
                      <a:pt x="5079446" y="22246"/>
                      <a:pt x="5079446" y="51338"/>
                    </a:cubicBezTo>
                    <a:cubicBezTo>
                      <a:pt x="5079446" y="884715"/>
                      <a:pt x="5079446" y="884715"/>
                      <a:pt x="5079446" y="884715"/>
                    </a:cubicBezTo>
                    <a:cubicBezTo>
                      <a:pt x="5079446" y="908672"/>
                      <a:pt x="5098269" y="929207"/>
                      <a:pt x="5123938" y="929207"/>
                    </a:cubicBezTo>
                    <a:cubicBezTo>
                      <a:pt x="5734852" y="929207"/>
                      <a:pt x="5734852" y="929207"/>
                      <a:pt x="5734852" y="929207"/>
                    </a:cubicBezTo>
                    <a:cubicBezTo>
                      <a:pt x="5760520" y="929207"/>
                      <a:pt x="5779344" y="908672"/>
                      <a:pt x="5779344" y="884715"/>
                    </a:cubicBezTo>
                    <a:cubicBezTo>
                      <a:pt x="5779344" y="352517"/>
                      <a:pt x="5779344" y="352517"/>
                      <a:pt x="5779344" y="352517"/>
                    </a:cubicBezTo>
                    <a:cubicBezTo>
                      <a:pt x="5779344" y="323426"/>
                      <a:pt x="5803301" y="301180"/>
                      <a:pt x="5830681" y="301180"/>
                    </a:cubicBezTo>
                    <a:cubicBezTo>
                      <a:pt x="7452939" y="301180"/>
                      <a:pt x="7452939" y="301180"/>
                      <a:pt x="7452939" y="301180"/>
                    </a:cubicBezTo>
                    <a:cubicBezTo>
                      <a:pt x="7480319" y="301180"/>
                      <a:pt x="7502565" y="323426"/>
                      <a:pt x="7502565" y="352517"/>
                    </a:cubicBezTo>
                    <a:cubicBezTo>
                      <a:pt x="7502565" y="1485363"/>
                      <a:pt x="7502565" y="1485363"/>
                      <a:pt x="7502565" y="1485363"/>
                    </a:cubicBezTo>
                    <a:cubicBezTo>
                      <a:pt x="7502565" y="1509320"/>
                      <a:pt x="7523100" y="1529855"/>
                      <a:pt x="7547058" y="1529855"/>
                    </a:cubicBezTo>
                    <a:cubicBezTo>
                      <a:pt x="8799687" y="1529855"/>
                      <a:pt x="8799687" y="1529855"/>
                      <a:pt x="8799687" y="1529855"/>
                    </a:cubicBezTo>
                    <a:cubicBezTo>
                      <a:pt x="8823645" y="1529855"/>
                      <a:pt x="8844180" y="1509320"/>
                      <a:pt x="8844180" y="1485363"/>
                    </a:cubicBezTo>
                    <a:cubicBezTo>
                      <a:pt x="8844180" y="966855"/>
                      <a:pt x="8844180" y="966855"/>
                      <a:pt x="8844180" y="966855"/>
                    </a:cubicBezTo>
                    <a:cubicBezTo>
                      <a:pt x="8844180" y="937764"/>
                      <a:pt x="8866426" y="915517"/>
                      <a:pt x="8895517" y="915517"/>
                    </a:cubicBezTo>
                    <a:cubicBezTo>
                      <a:pt x="8981972" y="915517"/>
                      <a:pt x="9064748" y="915517"/>
                      <a:pt x="9144000" y="915517"/>
                    </a:cubicBezTo>
                    <a:lnTo>
                      <a:pt x="9144000" y="922362"/>
                    </a:lnTo>
                    <a:cubicBezTo>
                      <a:pt x="8895517" y="922362"/>
                      <a:pt x="8895517" y="922362"/>
                      <a:pt x="8895517" y="922362"/>
                    </a:cubicBezTo>
                    <a:cubicBezTo>
                      <a:pt x="8869848" y="922362"/>
                      <a:pt x="8851025" y="941186"/>
                      <a:pt x="8851025" y="966855"/>
                    </a:cubicBezTo>
                    <a:cubicBezTo>
                      <a:pt x="8851025" y="1485363"/>
                      <a:pt x="8851025" y="1485363"/>
                      <a:pt x="8851025" y="1485363"/>
                    </a:cubicBezTo>
                    <a:cubicBezTo>
                      <a:pt x="8851025" y="1512743"/>
                      <a:pt x="8827067" y="1536700"/>
                      <a:pt x="8799687" y="1536700"/>
                    </a:cubicBezTo>
                    <a:cubicBezTo>
                      <a:pt x="7547058" y="1536700"/>
                      <a:pt x="7547058" y="1536700"/>
                      <a:pt x="7547058" y="1536700"/>
                    </a:cubicBezTo>
                    <a:cubicBezTo>
                      <a:pt x="7519678" y="1536700"/>
                      <a:pt x="7495720" y="1512743"/>
                      <a:pt x="7495720" y="1485363"/>
                    </a:cubicBezTo>
                    <a:cubicBezTo>
                      <a:pt x="7495720" y="352517"/>
                      <a:pt x="7495720" y="352517"/>
                      <a:pt x="7495720" y="352517"/>
                    </a:cubicBezTo>
                    <a:cubicBezTo>
                      <a:pt x="7495720" y="328560"/>
                      <a:pt x="7476897" y="308025"/>
                      <a:pt x="7452939" y="308025"/>
                    </a:cubicBezTo>
                    <a:cubicBezTo>
                      <a:pt x="5830681" y="308025"/>
                      <a:pt x="5830681" y="308025"/>
                      <a:pt x="5830681" y="308025"/>
                    </a:cubicBezTo>
                    <a:cubicBezTo>
                      <a:pt x="5806724" y="308025"/>
                      <a:pt x="5786189" y="328560"/>
                      <a:pt x="5786189" y="352517"/>
                    </a:cubicBezTo>
                    <a:cubicBezTo>
                      <a:pt x="5786189" y="884715"/>
                      <a:pt x="5786189" y="884715"/>
                      <a:pt x="5786189" y="884715"/>
                    </a:cubicBezTo>
                    <a:cubicBezTo>
                      <a:pt x="5786189" y="912095"/>
                      <a:pt x="5763943" y="936052"/>
                      <a:pt x="5734852" y="936052"/>
                    </a:cubicBezTo>
                    <a:cubicBezTo>
                      <a:pt x="5123938" y="936052"/>
                      <a:pt x="5123938" y="936052"/>
                      <a:pt x="5123938" y="936052"/>
                    </a:cubicBezTo>
                    <a:cubicBezTo>
                      <a:pt x="5094847" y="936052"/>
                      <a:pt x="5072601" y="912095"/>
                      <a:pt x="5072601" y="884715"/>
                    </a:cubicBezTo>
                    <a:cubicBezTo>
                      <a:pt x="5072601" y="51338"/>
                      <a:pt x="5072601" y="51338"/>
                      <a:pt x="5072601" y="51338"/>
                    </a:cubicBezTo>
                    <a:cubicBezTo>
                      <a:pt x="5072601" y="25669"/>
                      <a:pt x="5052066" y="6845"/>
                      <a:pt x="5028108" y="6845"/>
                    </a:cubicBezTo>
                    <a:cubicBezTo>
                      <a:pt x="2822317" y="6845"/>
                      <a:pt x="2822317" y="6845"/>
                      <a:pt x="2822317" y="6845"/>
                    </a:cubicBezTo>
                    <a:cubicBezTo>
                      <a:pt x="2798359" y="6845"/>
                      <a:pt x="2777825" y="25669"/>
                      <a:pt x="2777825" y="51338"/>
                    </a:cubicBezTo>
                    <a:cubicBezTo>
                      <a:pt x="2777825" y="1276591"/>
                      <a:pt x="2777825" y="1276591"/>
                      <a:pt x="2777825" y="1276591"/>
                    </a:cubicBezTo>
                    <a:cubicBezTo>
                      <a:pt x="2777825" y="1303971"/>
                      <a:pt x="2755578" y="1327928"/>
                      <a:pt x="2726487" y="1327928"/>
                    </a:cubicBezTo>
                    <a:cubicBezTo>
                      <a:pt x="279410" y="1327928"/>
                      <a:pt x="279410" y="1327928"/>
                      <a:pt x="279410" y="1327928"/>
                    </a:cubicBezTo>
                    <a:cubicBezTo>
                      <a:pt x="252030" y="1327928"/>
                      <a:pt x="228073" y="1303971"/>
                      <a:pt x="228073" y="1276591"/>
                    </a:cubicBezTo>
                    <a:cubicBezTo>
                      <a:pt x="228073" y="453481"/>
                      <a:pt x="228073" y="453481"/>
                      <a:pt x="228073" y="453481"/>
                    </a:cubicBezTo>
                    <a:cubicBezTo>
                      <a:pt x="228073" y="427812"/>
                      <a:pt x="207538" y="408988"/>
                      <a:pt x="183580" y="408988"/>
                    </a:cubicBezTo>
                    <a:cubicBezTo>
                      <a:pt x="120092" y="408988"/>
                      <a:pt x="58927" y="408988"/>
                      <a:pt x="0" y="408988"/>
                    </a:cubicBezTo>
                    <a:lnTo>
                      <a:pt x="0" y="402143"/>
                    </a:lnTo>
                    <a:cubicBezTo>
                      <a:pt x="183580" y="402143"/>
                      <a:pt x="183580" y="402143"/>
                      <a:pt x="183580" y="402143"/>
                    </a:cubicBezTo>
                    <a:cubicBezTo>
                      <a:pt x="212672" y="402143"/>
                      <a:pt x="234918" y="424389"/>
                      <a:pt x="234918" y="453481"/>
                    </a:cubicBezTo>
                    <a:cubicBezTo>
                      <a:pt x="234918" y="1276591"/>
                      <a:pt x="234918" y="1276591"/>
                      <a:pt x="234918" y="1276591"/>
                    </a:cubicBezTo>
                    <a:cubicBezTo>
                      <a:pt x="234918" y="1300548"/>
                      <a:pt x="255453" y="1321083"/>
                      <a:pt x="279410" y="1321083"/>
                    </a:cubicBezTo>
                    <a:cubicBezTo>
                      <a:pt x="2726487" y="1321083"/>
                      <a:pt x="2726487" y="1321083"/>
                      <a:pt x="2726487" y="1321083"/>
                    </a:cubicBezTo>
                    <a:cubicBezTo>
                      <a:pt x="2750445" y="1321083"/>
                      <a:pt x="2770980" y="1300548"/>
                      <a:pt x="2770980" y="1276591"/>
                    </a:cubicBezTo>
                    <a:cubicBezTo>
                      <a:pt x="2770980" y="51338"/>
                      <a:pt x="2770980" y="51338"/>
                      <a:pt x="2770980" y="51338"/>
                    </a:cubicBezTo>
                    <a:cubicBezTo>
                      <a:pt x="2770980" y="22246"/>
                      <a:pt x="2794937" y="0"/>
                      <a:pt x="282231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8" name="Rektangel 13"/>
              <p:cNvSpPr/>
              <p:nvPr userDrawn="1"/>
            </p:nvSpPr>
            <p:spPr>
              <a:xfrm>
                <a:off x="900907" y="2855987"/>
                <a:ext cx="9144000" cy="1435100"/>
              </a:xfrm>
              <a:custGeom>
                <a:avLst/>
                <a:gdLst/>
                <a:ahLst/>
                <a:cxnLst/>
                <a:rect l="l" t="t" r="r" b="b"/>
                <a:pathLst>
                  <a:path w="9144000" h="1435100">
                    <a:moveTo>
                      <a:pt x="4819337" y="0"/>
                    </a:moveTo>
                    <a:cubicBezTo>
                      <a:pt x="5888863" y="0"/>
                      <a:pt x="5888863" y="0"/>
                      <a:pt x="5888863" y="0"/>
                    </a:cubicBezTo>
                    <a:cubicBezTo>
                      <a:pt x="5917955" y="0"/>
                      <a:pt x="5940201" y="23947"/>
                      <a:pt x="5940201" y="51315"/>
                    </a:cubicBezTo>
                    <a:cubicBezTo>
                      <a:pt x="5940201" y="1228131"/>
                      <a:pt x="5940201" y="1228131"/>
                      <a:pt x="5940201" y="1228131"/>
                    </a:cubicBezTo>
                    <a:cubicBezTo>
                      <a:pt x="5940201" y="1253788"/>
                      <a:pt x="5960736" y="1272604"/>
                      <a:pt x="5984693" y="1272604"/>
                    </a:cubicBezTo>
                    <a:cubicBezTo>
                      <a:pt x="8152838" y="1272604"/>
                      <a:pt x="8152838" y="1272604"/>
                      <a:pt x="8152838" y="1272604"/>
                    </a:cubicBezTo>
                    <a:cubicBezTo>
                      <a:pt x="8176795" y="1272604"/>
                      <a:pt x="8197330" y="1253788"/>
                      <a:pt x="8197330" y="1228131"/>
                    </a:cubicBezTo>
                    <a:cubicBezTo>
                      <a:pt x="8197330" y="256573"/>
                      <a:pt x="8197330" y="256573"/>
                      <a:pt x="8197330" y="256573"/>
                    </a:cubicBezTo>
                    <a:cubicBezTo>
                      <a:pt x="8197330" y="227495"/>
                      <a:pt x="8219576" y="205259"/>
                      <a:pt x="8248667" y="205259"/>
                    </a:cubicBezTo>
                    <a:cubicBezTo>
                      <a:pt x="8970812" y="205259"/>
                      <a:pt x="8970812" y="205259"/>
                      <a:pt x="8970812" y="205259"/>
                    </a:cubicBezTo>
                    <a:cubicBezTo>
                      <a:pt x="8998191" y="205259"/>
                      <a:pt x="9020438" y="227495"/>
                      <a:pt x="9020438" y="256573"/>
                    </a:cubicBezTo>
                    <a:cubicBezTo>
                      <a:pt x="9020438" y="465253"/>
                      <a:pt x="9020438" y="465253"/>
                      <a:pt x="9020438" y="465253"/>
                    </a:cubicBezTo>
                    <a:cubicBezTo>
                      <a:pt x="9020438" y="489200"/>
                      <a:pt x="9040972" y="508015"/>
                      <a:pt x="9064930" y="508015"/>
                    </a:cubicBezTo>
                    <a:lnTo>
                      <a:pt x="9144000" y="508015"/>
                    </a:lnTo>
                    <a:lnTo>
                      <a:pt x="9144000" y="514857"/>
                    </a:lnTo>
                    <a:cubicBezTo>
                      <a:pt x="9064930" y="514857"/>
                      <a:pt x="9064930" y="514857"/>
                      <a:pt x="9064930" y="514857"/>
                    </a:cubicBezTo>
                    <a:cubicBezTo>
                      <a:pt x="9037550" y="514857"/>
                      <a:pt x="9013593" y="492621"/>
                      <a:pt x="9013593" y="465253"/>
                    </a:cubicBezTo>
                    <a:cubicBezTo>
                      <a:pt x="9013593" y="256573"/>
                      <a:pt x="9013593" y="256573"/>
                      <a:pt x="9013593" y="256573"/>
                    </a:cubicBezTo>
                    <a:cubicBezTo>
                      <a:pt x="9013593" y="232627"/>
                      <a:pt x="8994769" y="212101"/>
                      <a:pt x="8970812" y="212101"/>
                    </a:cubicBezTo>
                    <a:cubicBezTo>
                      <a:pt x="8248667" y="212101"/>
                      <a:pt x="8248667" y="212101"/>
                      <a:pt x="8248667" y="212101"/>
                    </a:cubicBezTo>
                    <a:cubicBezTo>
                      <a:pt x="8222998" y="212101"/>
                      <a:pt x="8204175" y="232627"/>
                      <a:pt x="8204175" y="256573"/>
                    </a:cubicBezTo>
                    <a:cubicBezTo>
                      <a:pt x="8204175" y="1228131"/>
                      <a:pt x="8204175" y="1228131"/>
                      <a:pt x="8204175" y="1228131"/>
                    </a:cubicBezTo>
                    <a:cubicBezTo>
                      <a:pt x="8204175" y="1257209"/>
                      <a:pt x="8180217" y="1279446"/>
                      <a:pt x="8152838" y="1279446"/>
                    </a:cubicBezTo>
                    <a:cubicBezTo>
                      <a:pt x="5984693" y="1279446"/>
                      <a:pt x="5984693" y="1279446"/>
                      <a:pt x="5984693" y="1279446"/>
                    </a:cubicBezTo>
                    <a:cubicBezTo>
                      <a:pt x="5957313" y="1279446"/>
                      <a:pt x="5933356" y="1257209"/>
                      <a:pt x="5933356" y="1228131"/>
                    </a:cubicBezTo>
                    <a:cubicBezTo>
                      <a:pt x="5933356" y="51315"/>
                      <a:pt x="5933356" y="51315"/>
                      <a:pt x="5933356" y="51315"/>
                    </a:cubicBezTo>
                    <a:cubicBezTo>
                      <a:pt x="5933356" y="27368"/>
                      <a:pt x="5914532" y="6842"/>
                      <a:pt x="5888863" y="6842"/>
                    </a:cubicBezTo>
                    <a:cubicBezTo>
                      <a:pt x="4819337" y="6842"/>
                      <a:pt x="4819337" y="6842"/>
                      <a:pt x="4819337" y="6842"/>
                    </a:cubicBezTo>
                    <a:cubicBezTo>
                      <a:pt x="4795380" y="6842"/>
                      <a:pt x="4774845" y="27368"/>
                      <a:pt x="4774845" y="51315"/>
                    </a:cubicBezTo>
                    <a:cubicBezTo>
                      <a:pt x="4774845" y="1383786"/>
                      <a:pt x="4774845" y="1383786"/>
                      <a:pt x="4774845" y="1383786"/>
                    </a:cubicBezTo>
                    <a:cubicBezTo>
                      <a:pt x="4774845" y="1412864"/>
                      <a:pt x="4752599" y="1435100"/>
                      <a:pt x="4723507" y="1435100"/>
                    </a:cubicBezTo>
                    <a:cubicBezTo>
                      <a:pt x="3236438" y="1435100"/>
                      <a:pt x="3236438" y="1435100"/>
                      <a:pt x="3236438" y="1435100"/>
                    </a:cubicBezTo>
                    <a:cubicBezTo>
                      <a:pt x="3207346" y="1435100"/>
                      <a:pt x="3185100" y="1412864"/>
                      <a:pt x="3185100" y="1383786"/>
                    </a:cubicBezTo>
                    <a:cubicBezTo>
                      <a:pt x="3185100" y="259994"/>
                      <a:pt x="3185100" y="259994"/>
                      <a:pt x="3185100" y="259994"/>
                    </a:cubicBezTo>
                    <a:cubicBezTo>
                      <a:pt x="3185100" y="236048"/>
                      <a:pt x="3164565" y="215522"/>
                      <a:pt x="3140608" y="215522"/>
                    </a:cubicBezTo>
                    <a:cubicBezTo>
                      <a:pt x="986153" y="215522"/>
                      <a:pt x="986153" y="215522"/>
                      <a:pt x="986153" y="215522"/>
                    </a:cubicBezTo>
                    <a:cubicBezTo>
                      <a:pt x="960485" y="215522"/>
                      <a:pt x="941661" y="236048"/>
                      <a:pt x="941661" y="259994"/>
                    </a:cubicBezTo>
                    <a:cubicBezTo>
                      <a:pt x="941661" y="1079319"/>
                      <a:pt x="941661" y="1079319"/>
                      <a:pt x="941661" y="1079319"/>
                    </a:cubicBezTo>
                    <a:cubicBezTo>
                      <a:pt x="941661" y="1108397"/>
                      <a:pt x="917704" y="1130633"/>
                      <a:pt x="890324" y="1130633"/>
                    </a:cubicBezTo>
                    <a:cubicBezTo>
                      <a:pt x="538949" y="1130633"/>
                      <a:pt x="245341" y="1130633"/>
                      <a:pt x="0" y="1130633"/>
                    </a:cubicBezTo>
                    <a:lnTo>
                      <a:pt x="0" y="1123791"/>
                    </a:lnTo>
                    <a:cubicBezTo>
                      <a:pt x="890324" y="1123791"/>
                      <a:pt x="890324" y="1123791"/>
                      <a:pt x="890324" y="1123791"/>
                    </a:cubicBezTo>
                    <a:cubicBezTo>
                      <a:pt x="914281" y="1123791"/>
                      <a:pt x="934816" y="1103265"/>
                      <a:pt x="934816" y="1079319"/>
                    </a:cubicBezTo>
                    <a:cubicBezTo>
                      <a:pt x="934816" y="259994"/>
                      <a:pt x="934816" y="259994"/>
                      <a:pt x="934816" y="259994"/>
                    </a:cubicBezTo>
                    <a:cubicBezTo>
                      <a:pt x="934816" y="230916"/>
                      <a:pt x="957062" y="208680"/>
                      <a:pt x="986153" y="208680"/>
                    </a:cubicBezTo>
                    <a:cubicBezTo>
                      <a:pt x="3140608" y="208680"/>
                      <a:pt x="3140608" y="208680"/>
                      <a:pt x="3140608" y="208680"/>
                    </a:cubicBezTo>
                    <a:cubicBezTo>
                      <a:pt x="3167988" y="208680"/>
                      <a:pt x="3191945" y="230916"/>
                      <a:pt x="3191945" y="259994"/>
                    </a:cubicBezTo>
                    <a:cubicBezTo>
                      <a:pt x="3191945" y="1383786"/>
                      <a:pt x="3191945" y="1383786"/>
                      <a:pt x="3191945" y="1383786"/>
                    </a:cubicBezTo>
                    <a:cubicBezTo>
                      <a:pt x="3191945" y="1409443"/>
                      <a:pt x="3210769" y="1428258"/>
                      <a:pt x="3236438" y="1428258"/>
                    </a:cubicBezTo>
                    <a:cubicBezTo>
                      <a:pt x="4723507" y="1428258"/>
                      <a:pt x="4723507" y="1428258"/>
                      <a:pt x="4723507" y="1428258"/>
                    </a:cubicBezTo>
                    <a:cubicBezTo>
                      <a:pt x="4749176" y="1428258"/>
                      <a:pt x="4768000" y="1409443"/>
                      <a:pt x="4768000" y="1383786"/>
                    </a:cubicBezTo>
                    <a:cubicBezTo>
                      <a:pt x="4768000" y="51315"/>
                      <a:pt x="4768000" y="51315"/>
                      <a:pt x="4768000" y="51315"/>
                    </a:cubicBezTo>
                    <a:cubicBezTo>
                      <a:pt x="4768000" y="23947"/>
                      <a:pt x="4791957" y="0"/>
                      <a:pt x="481933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ln>
                    <a:solidFill>
                      <a:schemeClr val="tx2"/>
                    </a:solidFill>
                  </a:ln>
                </a:endParaRPr>
              </a:p>
            </p:txBody>
          </p:sp>
        </p:grpSp>
      </p:grpSp>
    </p:spTree>
    <p:extLst>
      <p:ext uri="{BB962C8B-B14F-4D97-AF65-F5344CB8AC3E}">
        <p14:creationId xmlns:p14="http://schemas.microsoft.com/office/powerpoint/2010/main" val="410227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1619250" y="323613"/>
            <a:ext cx="6935788" cy="501254"/>
          </a:xfrm>
        </p:spPr>
        <p:txBody>
          <a:bodyPr/>
          <a:lstStyle/>
          <a:p>
            <a:r>
              <a:rPr lang="en-US"/>
              <a:t>Click to edit Master title style</a:t>
            </a:r>
            <a:endParaRPr lang="en-GB" dirty="0"/>
          </a:p>
        </p:txBody>
      </p:sp>
      <p:sp>
        <p:nvSpPr>
          <p:cNvPr id="3" name="Platshållare för innehåll 2"/>
          <p:cNvSpPr>
            <a:spLocks noGrp="1"/>
          </p:cNvSpPr>
          <p:nvPr>
            <p:ph idx="1"/>
          </p:nvPr>
        </p:nvSpPr>
        <p:spPr>
          <a:xfrm>
            <a:off x="1619250" y="1066801"/>
            <a:ext cx="6935788" cy="31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tshållare för datum 3"/>
          <p:cNvSpPr>
            <a:spLocks noGrp="1"/>
          </p:cNvSpPr>
          <p:nvPr>
            <p:ph type="dt" sz="half" idx="10"/>
          </p:nvPr>
        </p:nvSpPr>
        <p:spPr/>
        <p:txBody>
          <a:bodyPr/>
          <a:lstStyle>
            <a:lvl1pPr>
              <a:defRPr sz="1100"/>
            </a:lvl1pPr>
          </a:lstStyle>
          <a:p>
            <a:fld id="{CFCB38AA-14D0-4B67-BE5B-608C5A8A7489}" type="datetimeFigureOut">
              <a:rPr lang="sv-SE" smtClean="0"/>
              <a:pPr/>
              <a:t>2020-10-05</a:t>
            </a:fld>
            <a:endParaRPr lang="sv-SE"/>
          </a:p>
        </p:txBody>
      </p:sp>
      <p:sp>
        <p:nvSpPr>
          <p:cNvPr id="6"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5"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45552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066801"/>
            <a:ext cx="3312790" cy="31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latshållare för bild 8"/>
          <p:cNvSpPr>
            <a:spLocks noGrp="1"/>
          </p:cNvSpPr>
          <p:nvPr>
            <p:ph type="pic" sz="quarter" idx="13"/>
          </p:nvPr>
        </p:nvSpPr>
        <p:spPr>
          <a:xfrm>
            <a:off x="5226050" y="1066801"/>
            <a:ext cx="3328988" cy="3178968"/>
          </a:xfrm>
        </p:spPr>
        <p:txBody>
          <a:bodyPr/>
          <a:lstStyle/>
          <a:p>
            <a:r>
              <a:rPr lang="en-US"/>
              <a:t>Click icon to add picture</a:t>
            </a:r>
            <a:endParaRPr lang="en-GB"/>
          </a:p>
        </p:txBody>
      </p:sp>
      <p:sp>
        <p:nvSpPr>
          <p:cNvPr id="10" name="Rubrik 1"/>
          <p:cNvSpPr>
            <a:spLocks noGrp="1"/>
          </p:cNvSpPr>
          <p:nvPr>
            <p:ph type="title"/>
          </p:nvPr>
        </p:nvSpPr>
        <p:spPr>
          <a:xfrm>
            <a:off x="1619250" y="323613"/>
            <a:ext cx="6935788" cy="501254"/>
          </a:xfrm>
        </p:spPr>
        <p:txBody>
          <a:bodyPr/>
          <a:lstStyle/>
          <a:p>
            <a:r>
              <a:rPr lang="en-US"/>
              <a:t>Click to edit Master title style</a:t>
            </a:r>
            <a:endParaRPr lang="en-GB" dirty="0"/>
          </a:p>
        </p:txBody>
      </p:sp>
      <p:sp>
        <p:nvSpPr>
          <p:cNvPr id="8" name="Platshållare för datum 3"/>
          <p:cNvSpPr>
            <a:spLocks noGrp="1"/>
          </p:cNvSpPr>
          <p:nvPr>
            <p:ph type="dt" sz="half" idx="10"/>
          </p:nvPr>
        </p:nvSpPr>
        <p:spPr>
          <a:xfrm>
            <a:off x="5580112" y="4716382"/>
            <a:ext cx="2133600" cy="273844"/>
          </a:xfrm>
        </p:spPr>
        <p:txBody>
          <a:bodyPr/>
          <a:lstStyle>
            <a:lvl1pPr>
              <a:defRPr sz="1100"/>
            </a:lvl1pPr>
          </a:lstStyle>
          <a:p>
            <a:fld id="{CFCB38AA-14D0-4B67-BE5B-608C5A8A7489}" type="datetimeFigureOut">
              <a:rPr lang="sv-SE" smtClean="0"/>
              <a:pPr/>
              <a:t>2020-10-05</a:t>
            </a:fld>
            <a:endParaRPr lang="sv-SE"/>
          </a:p>
        </p:txBody>
      </p:sp>
      <p:sp>
        <p:nvSpPr>
          <p:cNvPr id="11"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066801"/>
            <a:ext cx="3312790" cy="31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tshållare för diagram 7"/>
          <p:cNvSpPr>
            <a:spLocks noGrp="1"/>
          </p:cNvSpPr>
          <p:nvPr>
            <p:ph type="chart" sz="quarter" idx="13"/>
          </p:nvPr>
        </p:nvSpPr>
        <p:spPr>
          <a:xfrm>
            <a:off x="5226050" y="1066802"/>
            <a:ext cx="3328988" cy="3178968"/>
          </a:xfrm>
        </p:spPr>
        <p:txBody>
          <a:bodyPr>
            <a:normAutofit/>
          </a:bodyPr>
          <a:lstStyle>
            <a:lvl1pPr>
              <a:defRPr sz="1400"/>
            </a:lvl1pPr>
          </a:lstStyle>
          <a:p>
            <a:r>
              <a:rPr lang="en-US"/>
              <a:t>Click icon to add chart</a:t>
            </a:r>
            <a:endParaRPr lang="en-GB"/>
          </a:p>
        </p:txBody>
      </p:sp>
      <p:sp>
        <p:nvSpPr>
          <p:cNvPr id="10" name="Rubrik 1"/>
          <p:cNvSpPr>
            <a:spLocks noGrp="1"/>
          </p:cNvSpPr>
          <p:nvPr>
            <p:ph type="title"/>
          </p:nvPr>
        </p:nvSpPr>
        <p:spPr>
          <a:xfrm>
            <a:off x="1619250" y="323613"/>
            <a:ext cx="6935788" cy="501254"/>
          </a:xfrm>
        </p:spPr>
        <p:txBody>
          <a:bodyPr/>
          <a:lstStyle/>
          <a:p>
            <a:r>
              <a:rPr lang="en-US"/>
              <a:t>Click to edit Master title style</a:t>
            </a:r>
            <a:endParaRPr lang="en-GB" dirty="0"/>
          </a:p>
        </p:txBody>
      </p:sp>
      <p:sp>
        <p:nvSpPr>
          <p:cNvPr id="9" name="Platshållare för datum 3"/>
          <p:cNvSpPr>
            <a:spLocks noGrp="1"/>
          </p:cNvSpPr>
          <p:nvPr>
            <p:ph type="dt" sz="half" idx="10"/>
          </p:nvPr>
        </p:nvSpPr>
        <p:spPr>
          <a:xfrm>
            <a:off x="5580112" y="4716382"/>
            <a:ext cx="2133600" cy="273844"/>
          </a:xfrm>
        </p:spPr>
        <p:txBody>
          <a:bodyPr/>
          <a:lstStyle>
            <a:lvl1pPr>
              <a:defRPr sz="1100"/>
            </a:lvl1pPr>
          </a:lstStyle>
          <a:p>
            <a:fld id="{CFCB38AA-14D0-4B67-BE5B-608C5A8A7489}" type="datetimeFigureOut">
              <a:rPr lang="sv-SE" smtClean="0"/>
              <a:pPr/>
              <a:t>2020-10-05</a:t>
            </a:fld>
            <a:endParaRPr lang="sv-SE"/>
          </a:p>
        </p:txBody>
      </p:sp>
      <p:sp>
        <p:nvSpPr>
          <p:cNvPr id="11"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066801"/>
            <a:ext cx="3328988" cy="3178968"/>
          </a:xfrm>
        </p:spPr>
        <p:txBody>
          <a:bodyPr/>
          <a:lstStyle/>
          <a:p>
            <a:r>
              <a:rPr lang="en-US"/>
              <a:t>Click icon to add picture</a:t>
            </a:r>
            <a:endParaRPr lang="en-GB" dirty="0"/>
          </a:p>
        </p:txBody>
      </p:sp>
      <p:sp>
        <p:nvSpPr>
          <p:cNvPr id="8" name="Platshållare för bild 8"/>
          <p:cNvSpPr>
            <a:spLocks noGrp="1"/>
          </p:cNvSpPr>
          <p:nvPr>
            <p:ph type="pic" sz="quarter" idx="14"/>
          </p:nvPr>
        </p:nvSpPr>
        <p:spPr>
          <a:xfrm>
            <a:off x="1619250" y="1066801"/>
            <a:ext cx="3328988" cy="3178968"/>
          </a:xfrm>
        </p:spPr>
        <p:txBody>
          <a:bodyPr/>
          <a:lstStyle/>
          <a:p>
            <a:r>
              <a:rPr lang="en-US"/>
              <a:t>Click icon to add picture</a:t>
            </a:r>
            <a:endParaRPr lang="en-GB" dirty="0"/>
          </a:p>
        </p:txBody>
      </p:sp>
      <p:sp>
        <p:nvSpPr>
          <p:cNvPr id="11" name="Rubrik 1"/>
          <p:cNvSpPr>
            <a:spLocks noGrp="1"/>
          </p:cNvSpPr>
          <p:nvPr>
            <p:ph type="title"/>
          </p:nvPr>
        </p:nvSpPr>
        <p:spPr>
          <a:xfrm>
            <a:off x="1619250" y="323613"/>
            <a:ext cx="6935788" cy="501254"/>
          </a:xfrm>
        </p:spPr>
        <p:txBody>
          <a:bodyPr/>
          <a:lstStyle/>
          <a:p>
            <a:r>
              <a:rPr lang="en-US"/>
              <a:t>Click to edit Master title style</a:t>
            </a:r>
            <a:endParaRPr lang="en-GB" dirty="0"/>
          </a:p>
        </p:txBody>
      </p:sp>
      <p:sp>
        <p:nvSpPr>
          <p:cNvPr id="10" name="Platshållare för datum 3"/>
          <p:cNvSpPr>
            <a:spLocks noGrp="1"/>
          </p:cNvSpPr>
          <p:nvPr>
            <p:ph type="dt" sz="half" idx="10"/>
          </p:nvPr>
        </p:nvSpPr>
        <p:spPr>
          <a:xfrm>
            <a:off x="5580112" y="4716382"/>
            <a:ext cx="2133600" cy="273844"/>
          </a:xfrm>
        </p:spPr>
        <p:txBody>
          <a:bodyPr/>
          <a:lstStyle>
            <a:lvl1pPr>
              <a:defRPr sz="1100"/>
            </a:lvl1pPr>
          </a:lstStyle>
          <a:p>
            <a:fld id="{CFCB38AA-14D0-4B67-BE5B-608C5A8A7489}" type="datetimeFigureOut">
              <a:rPr lang="sv-SE" smtClean="0"/>
              <a:pPr/>
              <a:t>2020-10-05</a:t>
            </a:fld>
            <a:endParaRPr lang="sv-SE"/>
          </a:p>
        </p:txBody>
      </p:sp>
      <p:sp>
        <p:nvSpPr>
          <p:cNvPr id="12"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3580" y="1069181"/>
            <a:ext cx="9147580" cy="365942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1672"/>
              <a:gd name="connsiteX1" fmla="*/ 9150613 w 9152201"/>
              <a:gd name="connsiteY1" fmla="*/ 9702 h 4281672"/>
              <a:gd name="connsiteX2" fmla="*/ 9150613 w 9152201"/>
              <a:gd name="connsiteY2" fmla="*/ 89 h 4281672"/>
              <a:gd name="connsiteX3" fmla="*/ 9140347 w 9152201"/>
              <a:gd name="connsiteY3" fmla="*/ 3967387 h 4281672"/>
              <a:gd name="connsiteX4" fmla="*/ 1346814 w 9152201"/>
              <a:gd name="connsiteY4" fmla="*/ 4004170 h 4281672"/>
              <a:gd name="connsiteX5" fmla="*/ 1269350 w 9152201"/>
              <a:gd name="connsiteY5" fmla="*/ 4009885 h 4281672"/>
              <a:gd name="connsiteX6" fmla="*/ 1262230 w 9152201"/>
              <a:gd name="connsiteY6" fmla="*/ 4220084 h 4281672"/>
              <a:gd name="connsiteX7" fmla="*/ 1213854 w 9152201"/>
              <a:gd name="connsiteY7" fmla="*/ 4280000 h 4281672"/>
              <a:gd name="connsiteX8" fmla="*/ 5812 w 9152201"/>
              <a:gd name="connsiteY8" fmla="*/ 4281672 h 4281672"/>
              <a:gd name="connsiteX9" fmla="*/ 6613 w 9152201"/>
              <a:gd name="connsiteY9" fmla="*/ 718270 h 4281672"/>
              <a:gd name="connsiteX10" fmla="*/ 806 w 9152201"/>
              <a:gd name="connsiteY10" fmla="*/ 0 h 4281672"/>
              <a:gd name="connsiteX0" fmla="*/ 806 w 9152201"/>
              <a:gd name="connsiteY0" fmla="*/ 0 h 4281672"/>
              <a:gd name="connsiteX1" fmla="*/ 9150613 w 9152201"/>
              <a:gd name="connsiteY1" fmla="*/ 9702 h 4281672"/>
              <a:gd name="connsiteX2" fmla="*/ 9150613 w 9152201"/>
              <a:gd name="connsiteY2" fmla="*/ 89 h 4281672"/>
              <a:gd name="connsiteX3" fmla="*/ 9140347 w 9152201"/>
              <a:gd name="connsiteY3" fmla="*/ 3967387 h 4281672"/>
              <a:gd name="connsiteX4" fmla="*/ 1346814 w 9152201"/>
              <a:gd name="connsiteY4" fmla="*/ 4004170 h 4281672"/>
              <a:gd name="connsiteX5" fmla="*/ 1269350 w 9152201"/>
              <a:gd name="connsiteY5" fmla="*/ 4059859 h 4281672"/>
              <a:gd name="connsiteX6" fmla="*/ 1262230 w 9152201"/>
              <a:gd name="connsiteY6" fmla="*/ 4220084 h 4281672"/>
              <a:gd name="connsiteX7" fmla="*/ 1213854 w 9152201"/>
              <a:gd name="connsiteY7" fmla="*/ 4280000 h 4281672"/>
              <a:gd name="connsiteX8" fmla="*/ 5812 w 9152201"/>
              <a:gd name="connsiteY8" fmla="*/ 4281672 h 4281672"/>
              <a:gd name="connsiteX9" fmla="*/ 6613 w 9152201"/>
              <a:gd name="connsiteY9" fmla="*/ 718270 h 4281672"/>
              <a:gd name="connsiteX10" fmla="*/ 806 w 9152201"/>
              <a:gd name="connsiteY10" fmla="*/ 0 h 4281672"/>
              <a:gd name="connsiteX0" fmla="*/ 806 w 9152201"/>
              <a:gd name="connsiteY0" fmla="*/ 0 h 4281672"/>
              <a:gd name="connsiteX1" fmla="*/ 9150613 w 9152201"/>
              <a:gd name="connsiteY1" fmla="*/ 9702 h 4281672"/>
              <a:gd name="connsiteX2" fmla="*/ 9150613 w 9152201"/>
              <a:gd name="connsiteY2" fmla="*/ 89 h 4281672"/>
              <a:gd name="connsiteX3" fmla="*/ 9140347 w 9152201"/>
              <a:gd name="connsiteY3" fmla="*/ 3967387 h 4281672"/>
              <a:gd name="connsiteX4" fmla="*/ 1346814 w 9152201"/>
              <a:gd name="connsiteY4" fmla="*/ 4004170 h 4281672"/>
              <a:gd name="connsiteX5" fmla="*/ 1269350 w 9152201"/>
              <a:gd name="connsiteY5" fmla="*/ 4059859 h 4281672"/>
              <a:gd name="connsiteX6" fmla="*/ 1262230 w 9152201"/>
              <a:gd name="connsiteY6" fmla="*/ 4220084 h 4281672"/>
              <a:gd name="connsiteX7" fmla="*/ 1213854 w 9152201"/>
              <a:gd name="connsiteY7" fmla="*/ 4280000 h 4281672"/>
              <a:gd name="connsiteX8" fmla="*/ 5812 w 9152201"/>
              <a:gd name="connsiteY8" fmla="*/ 4281672 h 4281672"/>
              <a:gd name="connsiteX9" fmla="*/ 6613 w 9152201"/>
              <a:gd name="connsiteY9" fmla="*/ 718270 h 4281672"/>
              <a:gd name="connsiteX10" fmla="*/ 806 w 9152201"/>
              <a:gd name="connsiteY10" fmla="*/ 0 h 4281672"/>
              <a:gd name="connsiteX0" fmla="*/ 806 w 9152201"/>
              <a:gd name="connsiteY0" fmla="*/ 0 h 4281672"/>
              <a:gd name="connsiteX1" fmla="*/ 9150613 w 9152201"/>
              <a:gd name="connsiteY1" fmla="*/ 9702 h 4281672"/>
              <a:gd name="connsiteX2" fmla="*/ 9150613 w 9152201"/>
              <a:gd name="connsiteY2" fmla="*/ 89 h 4281672"/>
              <a:gd name="connsiteX3" fmla="*/ 9140347 w 9152201"/>
              <a:gd name="connsiteY3" fmla="*/ 3967387 h 4281672"/>
              <a:gd name="connsiteX4" fmla="*/ 1346814 w 9152201"/>
              <a:gd name="connsiteY4" fmla="*/ 4004170 h 4281672"/>
              <a:gd name="connsiteX5" fmla="*/ 1269350 w 9152201"/>
              <a:gd name="connsiteY5" fmla="*/ 4059859 h 4281672"/>
              <a:gd name="connsiteX6" fmla="*/ 1262230 w 9152201"/>
              <a:gd name="connsiteY6" fmla="*/ 4220084 h 4281672"/>
              <a:gd name="connsiteX7" fmla="*/ 1213854 w 9152201"/>
              <a:gd name="connsiteY7" fmla="*/ 4280000 h 4281672"/>
              <a:gd name="connsiteX8" fmla="*/ 5812 w 9152201"/>
              <a:gd name="connsiteY8" fmla="*/ 4281672 h 4281672"/>
              <a:gd name="connsiteX9" fmla="*/ 6613 w 9152201"/>
              <a:gd name="connsiteY9" fmla="*/ 718270 h 4281672"/>
              <a:gd name="connsiteX10" fmla="*/ 806 w 9152201"/>
              <a:gd name="connsiteY10" fmla="*/ 0 h 4281672"/>
              <a:gd name="connsiteX0" fmla="*/ 806 w 9152201"/>
              <a:gd name="connsiteY0" fmla="*/ 0 h 4281672"/>
              <a:gd name="connsiteX1" fmla="*/ 9150613 w 9152201"/>
              <a:gd name="connsiteY1" fmla="*/ 9702 h 4281672"/>
              <a:gd name="connsiteX2" fmla="*/ 9150613 w 9152201"/>
              <a:gd name="connsiteY2" fmla="*/ 89 h 4281672"/>
              <a:gd name="connsiteX3" fmla="*/ 9140347 w 9152201"/>
              <a:gd name="connsiteY3" fmla="*/ 3967387 h 4281672"/>
              <a:gd name="connsiteX4" fmla="*/ 1346814 w 9152201"/>
              <a:gd name="connsiteY4" fmla="*/ 4004170 h 4281672"/>
              <a:gd name="connsiteX5" fmla="*/ 1264357 w 9152201"/>
              <a:gd name="connsiteY5" fmla="*/ 4071617 h 4281672"/>
              <a:gd name="connsiteX6" fmla="*/ 1262230 w 9152201"/>
              <a:gd name="connsiteY6" fmla="*/ 4220084 h 4281672"/>
              <a:gd name="connsiteX7" fmla="*/ 1213854 w 9152201"/>
              <a:gd name="connsiteY7" fmla="*/ 4280000 h 4281672"/>
              <a:gd name="connsiteX8" fmla="*/ 5812 w 9152201"/>
              <a:gd name="connsiteY8" fmla="*/ 4281672 h 4281672"/>
              <a:gd name="connsiteX9" fmla="*/ 6613 w 9152201"/>
              <a:gd name="connsiteY9" fmla="*/ 718270 h 4281672"/>
              <a:gd name="connsiteX10" fmla="*/ 806 w 9152201"/>
              <a:gd name="connsiteY10" fmla="*/ 0 h 4281672"/>
              <a:gd name="connsiteX0" fmla="*/ 806 w 9152201"/>
              <a:gd name="connsiteY0" fmla="*/ 0 h 4281672"/>
              <a:gd name="connsiteX1" fmla="*/ 9150613 w 9152201"/>
              <a:gd name="connsiteY1" fmla="*/ 9702 h 4281672"/>
              <a:gd name="connsiteX2" fmla="*/ 9150613 w 9152201"/>
              <a:gd name="connsiteY2" fmla="*/ 89 h 4281672"/>
              <a:gd name="connsiteX3" fmla="*/ 9117878 w 9152201"/>
              <a:gd name="connsiteY3" fmla="*/ 4006425 h 4281672"/>
              <a:gd name="connsiteX4" fmla="*/ 1346814 w 9152201"/>
              <a:gd name="connsiteY4" fmla="*/ 4004170 h 4281672"/>
              <a:gd name="connsiteX5" fmla="*/ 1264357 w 9152201"/>
              <a:gd name="connsiteY5" fmla="*/ 4071617 h 4281672"/>
              <a:gd name="connsiteX6" fmla="*/ 1262230 w 9152201"/>
              <a:gd name="connsiteY6" fmla="*/ 4220084 h 4281672"/>
              <a:gd name="connsiteX7" fmla="*/ 1213854 w 9152201"/>
              <a:gd name="connsiteY7" fmla="*/ 4280000 h 4281672"/>
              <a:gd name="connsiteX8" fmla="*/ 5812 w 9152201"/>
              <a:gd name="connsiteY8" fmla="*/ 4281672 h 4281672"/>
              <a:gd name="connsiteX9" fmla="*/ 6613 w 9152201"/>
              <a:gd name="connsiteY9" fmla="*/ 718270 h 4281672"/>
              <a:gd name="connsiteX10" fmla="*/ 806 w 9152201"/>
              <a:gd name="connsiteY10" fmla="*/ 0 h 4281672"/>
              <a:gd name="connsiteX0" fmla="*/ 806 w 9150613"/>
              <a:gd name="connsiteY0" fmla="*/ 0 h 4281672"/>
              <a:gd name="connsiteX1" fmla="*/ 9150613 w 9150613"/>
              <a:gd name="connsiteY1" fmla="*/ 9702 h 4281672"/>
              <a:gd name="connsiteX2" fmla="*/ 9117878 w 9150613"/>
              <a:gd name="connsiteY2" fmla="*/ 0 h 4281672"/>
              <a:gd name="connsiteX3" fmla="*/ 9117878 w 9150613"/>
              <a:gd name="connsiteY3" fmla="*/ 4006425 h 4281672"/>
              <a:gd name="connsiteX4" fmla="*/ 1346814 w 9150613"/>
              <a:gd name="connsiteY4" fmla="*/ 4004170 h 4281672"/>
              <a:gd name="connsiteX5" fmla="*/ 1264357 w 9150613"/>
              <a:gd name="connsiteY5" fmla="*/ 4071617 h 4281672"/>
              <a:gd name="connsiteX6" fmla="*/ 1262230 w 9150613"/>
              <a:gd name="connsiteY6" fmla="*/ 4220084 h 4281672"/>
              <a:gd name="connsiteX7" fmla="*/ 1213854 w 9150613"/>
              <a:gd name="connsiteY7" fmla="*/ 4280000 h 4281672"/>
              <a:gd name="connsiteX8" fmla="*/ 5812 w 9150613"/>
              <a:gd name="connsiteY8" fmla="*/ 4281672 h 4281672"/>
              <a:gd name="connsiteX9" fmla="*/ 6613 w 9150613"/>
              <a:gd name="connsiteY9" fmla="*/ 718270 h 4281672"/>
              <a:gd name="connsiteX10" fmla="*/ 806 w 9150613"/>
              <a:gd name="connsiteY10" fmla="*/ 0 h 4281672"/>
              <a:gd name="connsiteX0" fmla="*/ 806 w 9150613"/>
              <a:gd name="connsiteY0" fmla="*/ 0 h 4281672"/>
              <a:gd name="connsiteX1" fmla="*/ 9150613 w 9150613"/>
              <a:gd name="connsiteY1" fmla="*/ 9702 h 4281672"/>
              <a:gd name="connsiteX2" fmla="*/ 9117878 w 9150613"/>
              <a:gd name="connsiteY2" fmla="*/ 0 h 4281672"/>
              <a:gd name="connsiteX3" fmla="*/ 9117878 w 9150613"/>
              <a:gd name="connsiteY3" fmla="*/ 4006425 h 4281672"/>
              <a:gd name="connsiteX4" fmla="*/ 1346814 w 9150613"/>
              <a:gd name="connsiteY4" fmla="*/ 4004170 h 4281672"/>
              <a:gd name="connsiteX5" fmla="*/ 1264357 w 9150613"/>
              <a:gd name="connsiteY5" fmla="*/ 4071617 h 4281672"/>
              <a:gd name="connsiteX6" fmla="*/ 1262230 w 9150613"/>
              <a:gd name="connsiteY6" fmla="*/ 4220084 h 4281672"/>
              <a:gd name="connsiteX7" fmla="*/ 1213854 w 9150613"/>
              <a:gd name="connsiteY7" fmla="*/ 4280000 h 4281672"/>
              <a:gd name="connsiteX8" fmla="*/ 5812 w 9150613"/>
              <a:gd name="connsiteY8" fmla="*/ 4281672 h 4281672"/>
              <a:gd name="connsiteX9" fmla="*/ 6613 w 9150613"/>
              <a:gd name="connsiteY9" fmla="*/ 718270 h 4281672"/>
              <a:gd name="connsiteX10" fmla="*/ 806 w 9150613"/>
              <a:gd name="connsiteY10" fmla="*/ 0 h 4281672"/>
              <a:gd name="connsiteX0" fmla="*/ 806 w 9150613"/>
              <a:gd name="connsiteY0" fmla="*/ 0 h 4281672"/>
              <a:gd name="connsiteX1" fmla="*/ 9150613 w 9150613"/>
              <a:gd name="connsiteY1" fmla="*/ 9702 h 4281672"/>
              <a:gd name="connsiteX2" fmla="*/ 9001225 w 9150613"/>
              <a:gd name="connsiteY2" fmla="*/ 138768 h 4281672"/>
              <a:gd name="connsiteX3" fmla="*/ 9117878 w 9150613"/>
              <a:gd name="connsiteY3" fmla="*/ 4006425 h 4281672"/>
              <a:gd name="connsiteX4" fmla="*/ 1346814 w 9150613"/>
              <a:gd name="connsiteY4" fmla="*/ 4004170 h 4281672"/>
              <a:gd name="connsiteX5" fmla="*/ 1264357 w 9150613"/>
              <a:gd name="connsiteY5" fmla="*/ 4071617 h 4281672"/>
              <a:gd name="connsiteX6" fmla="*/ 1262230 w 9150613"/>
              <a:gd name="connsiteY6" fmla="*/ 4220084 h 4281672"/>
              <a:gd name="connsiteX7" fmla="*/ 1213854 w 9150613"/>
              <a:gd name="connsiteY7" fmla="*/ 4280000 h 4281672"/>
              <a:gd name="connsiteX8" fmla="*/ 5812 w 9150613"/>
              <a:gd name="connsiteY8" fmla="*/ 4281672 h 4281672"/>
              <a:gd name="connsiteX9" fmla="*/ 6613 w 9150613"/>
              <a:gd name="connsiteY9" fmla="*/ 718270 h 4281672"/>
              <a:gd name="connsiteX10" fmla="*/ 806 w 9150613"/>
              <a:gd name="connsiteY10" fmla="*/ 0 h 4281672"/>
              <a:gd name="connsiteX0" fmla="*/ 806 w 9150613"/>
              <a:gd name="connsiteY0" fmla="*/ 0 h 4281672"/>
              <a:gd name="connsiteX1" fmla="*/ 9150613 w 9150613"/>
              <a:gd name="connsiteY1" fmla="*/ 9702 h 4281672"/>
              <a:gd name="connsiteX2" fmla="*/ 9117878 w 9150613"/>
              <a:gd name="connsiteY2" fmla="*/ 4006425 h 4281672"/>
              <a:gd name="connsiteX3" fmla="*/ 1346814 w 9150613"/>
              <a:gd name="connsiteY3" fmla="*/ 4004170 h 4281672"/>
              <a:gd name="connsiteX4" fmla="*/ 1264357 w 9150613"/>
              <a:gd name="connsiteY4" fmla="*/ 4071617 h 4281672"/>
              <a:gd name="connsiteX5" fmla="*/ 1262230 w 9150613"/>
              <a:gd name="connsiteY5" fmla="*/ 4220084 h 4281672"/>
              <a:gd name="connsiteX6" fmla="*/ 1213854 w 9150613"/>
              <a:gd name="connsiteY6" fmla="*/ 4280000 h 4281672"/>
              <a:gd name="connsiteX7" fmla="*/ 5812 w 9150613"/>
              <a:gd name="connsiteY7" fmla="*/ 4281672 h 4281672"/>
              <a:gd name="connsiteX8" fmla="*/ 6613 w 9150613"/>
              <a:gd name="connsiteY8" fmla="*/ 718270 h 4281672"/>
              <a:gd name="connsiteX9" fmla="*/ 806 w 9150613"/>
              <a:gd name="connsiteY9" fmla="*/ 0 h 4281672"/>
              <a:gd name="connsiteX0" fmla="*/ 806 w 9168840"/>
              <a:gd name="connsiteY0" fmla="*/ 0 h 4281672"/>
              <a:gd name="connsiteX1" fmla="*/ 9168840 w 9168840"/>
              <a:gd name="connsiteY1" fmla="*/ 0 h 4281672"/>
              <a:gd name="connsiteX2" fmla="*/ 9117878 w 9168840"/>
              <a:gd name="connsiteY2" fmla="*/ 4006425 h 4281672"/>
              <a:gd name="connsiteX3" fmla="*/ 1346814 w 9168840"/>
              <a:gd name="connsiteY3" fmla="*/ 4004170 h 4281672"/>
              <a:gd name="connsiteX4" fmla="*/ 1264357 w 9168840"/>
              <a:gd name="connsiteY4" fmla="*/ 4071617 h 4281672"/>
              <a:gd name="connsiteX5" fmla="*/ 1262230 w 9168840"/>
              <a:gd name="connsiteY5" fmla="*/ 4220084 h 4281672"/>
              <a:gd name="connsiteX6" fmla="*/ 1213854 w 9168840"/>
              <a:gd name="connsiteY6" fmla="*/ 4280000 h 4281672"/>
              <a:gd name="connsiteX7" fmla="*/ 5812 w 9168840"/>
              <a:gd name="connsiteY7" fmla="*/ 4281672 h 4281672"/>
              <a:gd name="connsiteX8" fmla="*/ 6613 w 9168840"/>
              <a:gd name="connsiteY8" fmla="*/ 718270 h 4281672"/>
              <a:gd name="connsiteX9" fmla="*/ 806 w 9168840"/>
              <a:gd name="connsiteY9" fmla="*/ 0 h 4281672"/>
              <a:gd name="connsiteX0" fmla="*/ 806 w 9117878"/>
              <a:gd name="connsiteY0" fmla="*/ 0 h 4281672"/>
              <a:gd name="connsiteX1" fmla="*/ 9117878 w 9117878"/>
              <a:gd name="connsiteY1" fmla="*/ 0 h 4281672"/>
              <a:gd name="connsiteX2" fmla="*/ 9117878 w 9117878"/>
              <a:gd name="connsiteY2" fmla="*/ 4006425 h 4281672"/>
              <a:gd name="connsiteX3" fmla="*/ 1346814 w 9117878"/>
              <a:gd name="connsiteY3" fmla="*/ 4004170 h 4281672"/>
              <a:gd name="connsiteX4" fmla="*/ 1264357 w 9117878"/>
              <a:gd name="connsiteY4" fmla="*/ 4071617 h 4281672"/>
              <a:gd name="connsiteX5" fmla="*/ 1262230 w 9117878"/>
              <a:gd name="connsiteY5" fmla="*/ 4220084 h 4281672"/>
              <a:gd name="connsiteX6" fmla="*/ 1213854 w 9117878"/>
              <a:gd name="connsiteY6" fmla="*/ 4280000 h 4281672"/>
              <a:gd name="connsiteX7" fmla="*/ 5812 w 9117878"/>
              <a:gd name="connsiteY7" fmla="*/ 4281672 h 4281672"/>
              <a:gd name="connsiteX8" fmla="*/ 6613 w 9117878"/>
              <a:gd name="connsiteY8" fmla="*/ 718270 h 4281672"/>
              <a:gd name="connsiteX9" fmla="*/ 806 w 9117878"/>
              <a:gd name="connsiteY9" fmla="*/ 0 h 4281672"/>
              <a:gd name="connsiteX0" fmla="*/ 1518678 w 10635750"/>
              <a:gd name="connsiteY0" fmla="*/ 0 h 4281672"/>
              <a:gd name="connsiteX1" fmla="*/ 10635750 w 10635750"/>
              <a:gd name="connsiteY1" fmla="*/ 0 h 4281672"/>
              <a:gd name="connsiteX2" fmla="*/ 10635750 w 10635750"/>
              <a:gd name="connsiteY2" fmla="*/ 4006425 h 4281672"/>
              <a:gd name="connsiteX3" fmla="*/ 2864686 w 10635750"/>
              <a:gd name="connsiteY3" fmla="*/ 4004170 h 4281672"/>
              <a:gd name="connsiteX4" fmla="*/ 2782229 w 10635750"/>
              <a:gd name="connsiteY4" fmla="*/ 4071617 h 4281672"/>
              <a:gd name="connsiteX5" fmla="*/ 2780102 w 10635750"/>
              <a:gd name="connsiteY5" fmla="*/ 4220084 h 4281672"/>
              <a:gd name="connsiteX6" fmla="*/ 2731726 w 10635750"/>
              <a:gd name="connsiteY6" fmla="*/ 4280000 h 4281672"/>
              <a:gd name="connsiteX7" fmla="*/ 1523684 w 10635750"/>
              <a:gd name="connsiteY7" fmla="*/ 4281672 h 4281672"/>
              <a:gd name="connsiteX8" fmla="*/ 1518678 w 10635750"/>
              <a:gd name="connsiteY8" fmla="*/ 0 h 4281672"/>
              <a:gd name="connsiteX0" fmla="*/ 197169 w 9314241"/>
              <a:gd name="connsiteY0" fmla="*/ 0 h 4281672"/>
              <a:gd name="connsiteX1" fmla="*/ 9314241 w 9314241"/>
              <a:gd name="connsiteY1" fmla="*/ 0 h 4281672"/>
              <a:gd name="connsiteX2" fmla="*/ 9314241 w 9314241"/>
              <a:gd name="connsiteY2" fmla="*/ 4006425 h 4281672"/>
              <a:gd name="connsiteX3" fmla="*/ 1543177 w 9314241"/>
              <a:gd name="connsiteY3" fmla="*/ 4004170 h 4281672"/>
              <a:gd name="connsiteX4" fmla="*/ 1460720 w 9314241"/>
              <a:gd name="connsiteY4" fmla="*/ 4071617 h 4281672"/>
              <a:gd name="connsiteX5" fmla="*/ 1458593 w 9314241"/>
              <a:gd name="connsiteY5" fmla="*/ 4220084 h 4281672"/>
              <a:gd name="connsiteX6" fmla="*/ 1410217 w 9314241"/>
              <a:gd name="connsiteY6" fmla="*/ 4280000 h 4281672"/>
              <a:gd name="connsiteX7" fmla="*/ 202175 w 9314241"/>
              <a:gd name="connsiteY7" fmla="*/ 4281672 h 4281672"/>
              <a:gd name="connsiteX8" fmla="*/ 197169 w 9314241"/>
              <a:gd name="connsiteY8" fmla="*/ 0 h 4281672"/>
              <a:gd name="connsiteX0" fmla="*/ 0 w 9117072"/>
              <a:gd name="connsiteY0" fmla="*/ 0 h 4281672"/>
              <a:gd name="connsiteX1" fmla="*/ 9117072 w 9117072"/>
              <a:gd name="connsiteY1" fmla="*/ 0 h 4281672"/>
              <a:gd name="connsiteX2" fmla="*/ 9117072 w 9117072"/>
              <a:gd name="connsiteY2" fmla="*/ 4006425 h 4281672"/>
              <a:gd name="connsiteX3" fmla="*/ 1346008 w 9117072"/>
              <a:gd name="connsiteY3" fmla="*/ 4004170 h 4281672"/>
              <a:gd name="connsiteX4" fmla="*/ 1263551 w 9117072"/>
              <a:gd name="connsiteY4" fmla="*/ 4071617 h 4281672"/>
              <a:gd name="connsiteX5" fmla="*/ 1261424 w 9117072"/>
              <a:gd name="connsiteY5" fmla="*/ 4220084 h 4281672"/>
              <a:gd name="connsiteX6" fmla="*/ 1213048 w 9117072"/>
              <a:gd name="connsiteY6" fmla="*/ 4280000 h 4281672"/>
              <a:gd name="connsiteX7" fmla="*/ 5006 w 9117072"/>
              <a:gd name="connsiteY7" fmla="*/ 4281672 h 4281672"/>
              <a:gd name="connsiteX8" fmla="*/ 0 w 9117072"/>
              <a:gd name="connsiteY8" fmla="*/ 0 h 4281672"/>
              <a:gd name="connsiteX0" fmla="*/ 0 w 9117072"/>
              <a:gd name="connsiteY0" fmla="*/ 0 h 4281672"/>
              <a:gd name="connsiteX1" fmla="*/ 9117072 w 9117072"/>
              <a:gd name="connsiteY1" fmla="*/ 0 h 4281672"/>
              <a:gd name="connsiteX2" fmla="*/ 9117072 w 9117072"/>
              <a:gd name="connsiteY2" fmla="*/ 4006425 h 4281672"/>
              <a:gd name="connsiteX3" fmla="*/ 1346008 w 9117072"/>
              <a:gd name="connsiteY3" fmla="*/ 4004170 h 4281672"/>
              <a:gd name="connsiteX4" fmla="*/ 1263551 w 9117072"/>
              <a:gd name="connsiteY4" fmla="*/ 4071617 h 4281672"/>
              <a:gd name="connsiteX5" fmla="*/ 1261424 w 9117072"/>
              <a:gd name="connsiteY5" fmla="*/ 4220084 h 4281672"/>
              <a:gd name="connsiteX6" fmla="*/ 1213048 w 9117072"/>
              <a:gd name="connsiteY6" fmla="*/ 4280000 h 4281672"/>
              <a:gd name="connsiteX7" fmla="*/ 5006 w 9117072"/>
              <a:gd name="connsiteY7" fmla="*/ 4281672 h 4281672"/>
              <a:gd name="connsiteX8" fmla="*/ 0 w 9117072"/>
              <a:gd name="connsiteY8" fmla="*/ 0 h 4281672"/>
              <a:gd name="connsiteX0" fmla="*/ 0 w 9117072"/>
              <a:gd name="connsiteY0" fmla="*/ 0 h 4281672"/>
              <a:gd name="connsiteX1" fmla="*/ 9117072 w 9117072"/>
              <a:gd name="connsiteY1" fmla="*/ 0 h 4281672"/>
              <a:gd name="connsiteX2" fmla="*/ 9117072 w 9117072"/>
              <a:gd name="connsiteY2" fmla="*/ 4006425 h 4281672"/>
              <a:gd name="connsiteX3" fmla="*/ 1346008 w 9117072"/>
              <a:gd name="connsiteY3" fmla="*/ 4004170 h 4281672"/>
              <a:gd name="connsiteX4" fmla="*/ 1263551 w 9117072"/>
              <a:gd name="connsiteY4" fmla="*/ 4071617 h 4281672"/>
              <a:gd name="connsiteX5" fmla="*/ 1261424 w 9117072"/>
              <a:gd name="connsiteY5" fmla="*/ 4220084 h 4281672"/>
              <a:gd name="connsiteX6" fmla="*/ 1213048 w 9117072"/>
              <a:gd name="connsiteY6" fmla="*/ 4280000 h 4281672"/>
              <a:gd name="connsiteX7" fmla="*/ 5006 w 9117072"/>
              <a:gd name="connsiteY7" fmla="*/ 4281672 h 4281672"/>
              <a:gd name="connsiteX8" fmla="*/ 0 w 9117072"/>
              <a:gd name="connsiteY8" fmla="*/ 0 h 4281672"/>
              <a:gd name="connsiteX0" fmla="*/ 0 w 9117072"/>
              <a:gd name="connsiteY0" fmla="*/ 0 h 4281672"/>
              <a:gd name="connsiteX1" fmla="*/ 9117072 w 9117072"/>
              <a:gd name="connsiteY1" fmla="*/ 0 h 4281672"/>
              <a:gd name="connsiteX2" fmla="*/ 9117072 w 9117072"/>
              <a:gd name="connsiteY2" fmla="*/ 4006425 h 4281672"/>
              <a:gd name="connsiteX3" fmla="*/ 1346008 w 9117072"/>
              <a:gd name="connsiteY3" fmla="*/ 4004170 h 4281672"/>
              <a:gd name="connsiteX4" fmla="*/ 1263551 w 9117072"/>
              <a:gd name="connsiteY4" fmla="*/ 4071617 h 4281672"/>
              <a:gd name="connsiteX5" fmla="*/ 1261424 w 9117072"/>
              <a:gd name="connsiteY5" fmla="*/ 4220084 h 4281672"/>
              <a:gd name="connsiteX6" fmla="*/ 1213048 w 9117072"/>
              <a:gd name="connsiteY6" fmla="*/ 4280000 h 4281672"/>
              <a:gd name="connsiteX7" fmla="*/ 5006 w 9117072"/>
              <a:gd name="connsiteY7" fmla="*/ 4281672 h 4281672"/>
              <a:gd name="connsiteX8" fmla="*/ 0 w 9117072"/>
              <a:gd name="connsiteY8" fmla="*/ 0 h 4281672"/>
              <a:gd name="connsiteX0" fmla="*/ 0 w 9117072"/>
              <a:gd name="connsiteY0" fmla="*/ 0 h 4281672"/>
              <a:gd name="connsiteX1" fmla="*/ 9117072 w 9117072"/>
              <a:gd name="connsiteY1" fmla="*/ 0 h 4281672"/>
              <a:gd name="connsiteX2" fmla="*/ 9117072 w 9117072"/>
              <a:gd name="connsiteY2" fmla="*/ 4006425 h 4281672"/>
              <a:gd name="connsiteX3" fmla="*/ 1346008 w 9117072"/>
              <a:gd name="connsiteY3" fmla="*/ 4004170 h 4281672"/>
              <a:gd name="connsiteX4" fmla="*/ 1263551 w 9117072"/>
              <a:gd name="connsiteY4" fmla="*/ 4071617 h 4281672"/>
              <a:gd name="connsiteX5" fmla="*/ 1261424 w 9117072"/>
              <a:gd name="connsiteY5" fmla="*/ 4220084 h 4281672"/>
              <a:gd name="connsiteX6" fmla="*/ 1213048 w 9117072"/>
              <a:gd name="connsiteY6" fmla="*/ 4280000 h 4281672"/>
              <a:gd name="connsiteX7" fmla="*/ 5006 w 9117072"/>
              <a:gd name="connsiteY7" fmla="*/ 4281672 h 4281672"/>
              <a:gd name="connsiteX8" fmla="*/ 0 w 9117072"/>
              <a:gd name="connsiteY8" fmla="*/ 0 h 4281672"/>
              <a:gd name="connsiteX0" fmla="*/ 0 w 9117072"/>
              <a:gd name="connsiteY0" fmla="*/ 0 h 4286583"/>
              <a:gd name="connsiteX1" fmla="*/ 9117072 w 9117072"/>
              <a:gd name="connsiteY1" fmla="*/ 0 h 4286583"/>
              <a:gd name="connsiteX2" fmla="*/ 9117072 w 9117072"/>
              <a:gd name="connsiteY2" fmla="*/ 4006425 h 4286583"/>
              <a:gd name="connsiteX3" fmla="*/ 1346008 w 9117072"/>
              <a:gd name="connsiteY3" fmla="*/ 4004170 h 4286583"/>
              <a:gd name="connsiteX4" fmla="*/ 1263551 w 9117072"/>
              <a:gd name="connsiteY4" fmla="*/ 4071617 h 4286583"/>
              <a:gd name="connsiteX5" fmla="*/ 1261424 w 9117072"/>
              <a:gd name="connsiteY5" fmla="*/ 4220084 h 4286583"/>
              <a:gd name="connsiteX6" fmla="*/ 1201866 w 9117072"/>
              <a:gd name="connsiteY6" fmla="*/ 4286583 h 4286583"/>
              <a:gd name="connsiteX7" fmla="*/ 5006 w 9117072"/>
              <a:gd name="connsiteY7" fmla="*/ 4281672 h 4286583"/>
              <a:gd name="connsiteX8" fmla="*/ 0 w 9117072"/>
              <a:gd name="connsiteY8" fmla="*/ 0 h 4286583"/>
              <a:gd name="connsiteX0" fmla="*/ 0 w 9117072"/>
              <a:gd name="connsiteY0" fmla="*/ 0 h 4349117"/>
              <a:gd name="connsiteX1" fmla="*/ 9117072 w 9117072"/>
              <a:gd name="connsiteY1" fmla="*/ 0 h 4349117"/>
              <a:gd name="connsiteX2" fmla="*/ 9117072 w 9117072"/>
              <a:gd name="connsiteY2" fmla="*/ 4006425 h 4349117"/>
              <a:gd name="connsiteX3" fmla="*/ 1346008 w 9117072"/>
              <a:gd name="connsiteY3" fmla="*/ 4004170 h 4349117"/>
              <a:gd name="connsiteX4" fmla="*/ 1263551 w 9117072"/>
              <a:gd name="connsiteY4" fmla="*/ 4071617 h 4349117"/>
              <a:gd name="connsiteX5" fmla="*/ 1261424 w 9117072"/>
              <a:gd name="connsiteY5" fmla="*/ 4220084 h 4349117"/>
              <a:gd name="connsiteX6" fmla="*/ 1193480 w 9117072"/>
              <a:gd name="connsiteY6" fmla="*/ 4349117 h 4349117"/>
              <a:gd name="connsiteX7" fmla="*/ 5006 w 9117072"/>
              <a:gd name="connsiteY7" fmla="*/ 4281672 h 4349117"/>
              <a:gd name="connsiteX8" fmla="*/ 0 w 9117072"/>
              <a:gd name="connsiteY8" fmla="*/ 0 h 4349117"/>
              <a:gd name="connsiteX0" fmla="*/ 0 w 9117072"/>
              <a:gd name="connsiteY0" fmla="*/ 0 h 4286583"/>
              <a:gd name="connsiteX1" fmla="*/ 9117072 w 9117072"/>
              <a:gd name="connsiteY1" fmla="*/ 0 h 4286583"/>
              <a:gd name="connsiteX2" fmla="*/ 9117072 w 9117072"/>
              <a:gd name="connsiteY2" fmla="*/ 4006425 h 4286583"/>
              <a:gd name="connsiteX3" fmla="*/ 1346008 w 9117072"/>
              <a:gd name="connsiteY3" fmla="*/ 4004170 h 4286583"/>
              <a:gd name="connsiteX4" fmla="*/ 1263551 w 9117072"/>
              <a:gd name="connsiteY4" fmla="*/ 4071617 h 4286583"/>
              <a:gd name="connsiteX5" fmla="*/ 1261424 w 9117072"/>
              <a:gd name="connsiteY5" fmla="*/ 4220084 h 4286583"/>
              <a:gd name="connsiteX6" fmla="*/ 1196276 w 9117072"/>
              <a:gd name="connsiteY6" fmla="*/ 4286583 h 4286583"/>
              <a:gd name="connsiteX7" fmla="*/ 5006 w 9117072"/>
              <a:gd name="connsiteY7" fmla="*/ 4281672 h 4286583"/>
              <a:gd name="connsiteX8" fmla="*/ 0 w 9117072"/>
              <a:gd name="connsiteY8" fmla="*/ 0 h 4286583"/>
              <a:gd name="connsiteX0" fmla="*/ 0 w 9117072"/>
              <a:gd name="connsiteY0" fmla="*/ 0 h 4363937"/>
              <a:gd name="connsiteX1" fmla="*/ 9117072 w 9117072"/>
              <a:gd name="connsiteY1" fmla="*/ 0 h 4363937"/>
              <a:gd name="connsiteX2" fmla="*/ 9117072 w 9117072"/>
              <a:gd name="connsiteY2" fmla="*/ 4006425 h 4363937"/>
              <a:gd name="connsiteX3" fmla="*/ 1346008 w 9117072"/>
              <a:gd name="connsiteY3" fmla="*/ 4004170 h 4363937"/>
              <a:gd name="connsiteX4" fmla="*/ 1263551 w 9117072"/>
              <a:gd name="connsiteY4" fmla="*/ 4071617 h 4363937"/>
              <a:gd name="connsiteX5" fmla="*/ 1261424 w 9117072"/>
              <a:gd name="connsiteY5" fmla="*/ 4220084 h 4363937"/>
              <a:gd name="connsiteX6" fmla="*/ 1196276 w 9117072"/>
              <a:gd name="connsiteY6" fmla="*/ 4286583 h 4363937"/>
              <a:gd name="connsiteX7" fmla="*/ 5006 w 9117072"/>
              <a:gd name="connsiteY7" fmla="*/ 4281672 h 4363937"/>
              <a:gd name="connsiteX8" fmla="*/ 0 w 9117072"/>
              <a:gd name="connsiteY8" fmla="*/ 0 h 4363937"/>
              <a:gd name="connsiteX0" fmla="*/ 0 w 9117072"/>
              <a:gd name="connsiteY0" fmla="*/ 0 h 4286583"/>
              <a:gd name="connsiteX1" fmla="*/ 9117072 w 9117072"/>
              <a:gd name="connsiteY1" fmla="*/ 0 h 4286583"/>
              <a:gd name="connsiteX2" fmla="*/ 9117072 w 9117072"/>
              <a:gd name="connsiteY2" fmla="*/ 4006425 h 4286583"/>
              <a:gd name="connsiteX3" fmla="*/ 1346008 w 9117072"/>
              <a:gd name="connsiteY3" fmla="*/ 4004170 h 4286583"/>
              <a:gd name="connsiteX4" fmla="*/ 1263551 w 9117072"/>
              <a:gd name="connsiteY4" fmla="*/ 4071617 h 4286583"/>
              <a:gd name="connsiteX5" fmla="*/ 1261424 w 9117072"/>
              <a:gd name="connsiteY5" fmla="*/ 4220084 h 4286583"/>
              <a:gd name="connsiteX6" fmla="*/ 1196276 w 9117072"/>
              <a:gd name="connsiteY6" fmla="*/ 4286583 h 4286583"/>
              <a:gd name="connsiteX7" fmla="*/ 5006 w 9117072"/>
              <a:gd name="connsiteY7" fmla="*/ 4281672 h 4286583"/>
              <a:gd name="connsiteX8" fmla="*/ 0 w 9117072"/>
              <a:gd name="connsiteY8" fmla="*/ 0 h 4286583"/>
              <a:gd name="connsiteX0" fmla="*/ 0 w 9117072"/>
              <a:gd name="connsiteY0" fmla="*/ 0 h 4414942"/>
              <a:gd name="connsiteX1" fmla="*/ 9117072 w 9117072"/>
              <a:gd name="connsiteY1" fmla="*/ 0 h 4414942"/>
              <a:gd name="connsiteX2" fmla="*/ 9117072 w 9117072"/>
              <a:gd name="connsiteY2" fmla="*/ 4006425 h 4414942"/>
              <a:gd name="connsiteX3" fmla="*/ 1346008 w 9117072"/>
              <a:gd name="connsiteY3" fmla="*/ 4004170 h 4414942"/>
              <a:gd name="connsiteX4" fmla="*/ 1263551 w 9117072"/>
              <a:gd name="connsiteY4" fmla="*/ 4071617 h 4414942"/>
              <a:gd name="connsiteX5" fmla="*/ 1261424 w 9117072"/>
              <a:gd name="connsiteY5" fmla="*/ 4220084 h 4414942"/>
              <a:gd name="connsiteX6" fmla="*/ 1182298 w 9117072"/>
              <a:gd name="connsiteY6" fmla="*/ 4414942 h 4414942"/>
              <a:gd name="connsiteX7" fmla="*/ 5006 w 9117072"/>
              <a:gd name="connsiteY7" fmla="*/ 4281672 h 4414942"/>
              <a:gd name="connsiteX8" fmla="*/ 0 w 9117072"/>
              <a:gd name="connsiteY8" fmla="*/ 0 h 4414942"/>
              <a:gd name="connsiteX0" fmla="*/ 0 w 9117072"/>
              <a:gd name="connsiteY0" fmla="*/ 0 h 4283291"/>
              <a:gd name="connsiteX1" fmla="*/ 9117072 w 9117072"/>
              <a:gd name="connsiteY1" fmla="*/ 0 h 4283291"/>
              <a:gd name="connsiteX2" fmla="*/ 9117072 w 9117072"/>
              <a:gd name="connsiteY2" fmla="*/ 4006425 h 4283291"/>
              <a:gd name="connsiteX3" fmla="*/ 1346008 w 9117072"/>
              <a:gd name="connsiteY3" fmla="*/ 4004170 h 4283291"/>
              <a:gd name="connsiteX4" fmla="*/ 1263551 w 9117072"/>
              <a:gd name="connsiteY4" fmla="*/ 4071617 h 4283291"/>
              <a:gd name="connsiteX5" fmla="*/ 1261424 w 9117072"/>
              <a:gd name="connsiteY5" fmla="*/ 4220084 h 4283291"/>
              <a:gd name="connsiteX6" fmla="*/ 1204663 w 9117072"/>
              <a:gd name="connsiteY6" fmla="*/ 4283291 h 4283291"/>
              <a:gd name="connsiteX7" fmla="*/ 5006 w 9117072"/>
              <a:gd name="connsiteY7" fmla="*/ 4281672 h 4283291"/>
              <a:gd name="connsiteX8" fmla="*/ 0 w 9117072"/>
              <a:gd name="connsiteY8" fmla="*/ 0 h 4283291"/>
              <a:gd name="connsiteX0" fmla="*/ 0 w 9117072"/>
              <a:gd name="connsiteY0" fmla="*/ 0 h 4287086"/>
              <a:gd name="connsiteX1" fmla="*/ 9117072 w 9117072"/>
              <a:gd name="connsiteY1" fmla="*/ 0 h 4287086"/>
              <a:gd name="connsiteX2" fmla="*/ 9117072 w 9117072"/>
              <a:gd name="connsiteY2" fmla="*/ 4006425 h 4287086"/>
              <a:gd name="connsiteX3" fmla="*/ 1346008 w 9117072"/>
              <a:gd name="connsiteY3" fmla="*/ 4004170 h 4287086"/>
              <a:gd name="connsiteX4" fmla="*/ 1263551 w 9117072"/>
              <a:gd name="connsiteY4" fmla="*/ 4071617 h 4287086"/>
              <a:gd name="connsiteX5" fmla="*/ 1261424 w 9117072"/>
              <a:gd name="connsiteY5" fmla="*/ 4220084 h 4287086"/>
              <a:gd name="connsiteX6" fmla="*/ 1204663 w 9117072"/>
              <a:gd name="connsiteY6" fmla="*/ 4283291 h 4287086"/>
              <a:gd name="connsiteX7" fmla="*/ 5006 w 9117072"/>
              <a:gd name="connsiteY7" fmla="*/ 4281672 h 4287086"/>
              <a:gd name="connsiteX8" fmla="*/ 0 w 9117072"/>
              <a:gd name="connsiteY8" fmla="*/ 0 h 4287086"/>
              <a:gd name="connsiteX0" fmla="*/ 0 w 9117072"/>
              <a:gd name="connsiteY0" fmla="*/ 0 h 4295952"/>
              <a:gd name="connsiteX1" fmla="*/ 9117072 w 9117072"/>
              <a:gd name="connsiteY1" fmla="*/ 0 h 4295952"/>
              <a:gd name="connsiteX2" fmla="*/ 9117072 w 9117072"/>
              <a:gd name="connsiteY2" fmla="*/ 4006425 h 4295952"/>
              <a:gd name="connsiteX3" fmla="*/ 1346008 w 9117072"/>
              <a:gd name="connsiteY3" fmla="*/ 4004170 h 4295952"/>
              <a:gd name="connsiteX4" fmla="*/ 1263551 w 9117072"/>
              <a:gd name="connsiteY4" fmla="*/ 4071617 h 4295952"/>
              <a:gd name="connsiteX5" fmla="*/ 1261424 w 9117072"/>
              <a:gd name="connsiteY5" fmla="*/ 4220084 h 4295952"/>
              <a:gd name="connsiteX6" fmla="*/ 1204663 w 9117072"/>
              <a:gd name="connsiteY6" fmla="*/ 4283291 h 4295952"/>
              <a:gd name="connsiteX7" fmla="*/ 5006 w 9117072"/>
              <a:gd name="connsiteY7" fmla="*/ 4281672 h 4295952"/>
              <a:gd name="connsiteX8" fmla="*/ 0 w 9117072"/>
              <a:gd name="connsiteY8" fmla="*/ 0 h 4295952"/>
              <a:gd name="connsiteX0" fmla="*/ 0 w 9117072"/>
              <a:gd name="connsiteY0" fmla="*/ 0 h 4287086"/>
              <a:gd name="connsiteX1" fmla="*/ 9117072 w 9117072"/>
              <a:gd name="connsiteY1" fmla="*/ 0 h 4287086"/>
              <a:gd name="connsiteX2" fmla="*/ 9117072 w 9117072"/>
              <a:gd name="connsiteY2" fmla="*/ 4006425 h 4287086"/>
              <a:gd name="connsiteX3" fmla="*/ 1346008 w 9117072"/>
              <a:gd name="connsiteY3" fmla="*/ 4004170 h 4287086"/>
              <a:gd name="connsiteX4" fmla="*/ 1263551 w 9117072"/>
              <a:gd name="connsiteY4" fmla="*/ 4071617 h 4287086"/>
              <a:gd name="connsiteX5" fmla="*/ 1261424 w 9117072"/>
              <a:gd name="connsiteY5" fmla="*/ 4220084 h 4287086"/>
              <a:gd name="connsiteX6" fmla="*/ 1204663 w 9117072"/>
              <a:gd name="connsiteY6" fmla="*/ 4283291 h 4287086"/>
              <a:gd name="connsiteX7" fmla="*/ 5006 w 9117072"/>
              <a:gd name="connsiteY7" fmla="*/ 4281672 h 4287086"/>
              <a:gd name="connsiteX8" fmla="*/ 0 w 9117072"/>
              <a:gd name="connsiteY8" fmla="*/ 0 h 4287086"/>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1424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5006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346008 w 9117072"/>
              <a:gd name="connsiteY3" fmla="*/ 4004170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3568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419581 w 9117072"/>
              <a:gd name="connsiteY3" fmla="*/ 4006964 h 4286078"/>
              <a:gd name="connsiteX4" fmla="*/ 1263551 w 9117072"/>
              <a:gd name="connsiteY4" fmla="*/ 4071617 h 4286078"/>
              <a:gd name="connsiteX5" fmla="*/ 1264219 w 9117072"/>
              <a:gd name="connsiteY5" fmla="*/ 4220084 h 4286078"/>
              <a:gd name="connsiteX6" fmla="*/ 1204663 w 9117072"/>
              <a:gd name="connsiteY6" fmla="*/ 4283291 h 4286078"/>
              <a:gd name="connsiteX7" fmla="*/ 3568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419581 w 9117072"/>
              <a:gd name="connsiteY3" fmla="*/ 4006964 h 4286078"/>
              <a:gd name="connsiteX4" fmla="*/ 1346616 w 9117072"/>
              <a:gd name="connsiteY4" fmla="*/ 4082794 h 4286078"/>
              <a:gd name="connsiteX5" fmla="*/ 1264219 w 9117072"/>
              <a:gd name="connsiteY5" fmla="*/ 4220084 h 4286078"/>
              <a:gd name="connsiteX6" fmla="*/ 1204663 w 9117072"/>
              <a:gd name="connsiteY6" fmla="*/ 4283291 h 4286078"/>
              <a:gd name="connsiteX7" fmla="*/ 3568 w 9117072"/>
              <a:gd name="connsiteY7" fmla="*/ 4281672 h 4286078"/>
              <a:gd name="connsiteX8" fmla="*/ 0 w 9117072"/>
              <a:gd name="connsiteY8" fmla="*/ 0 h 4286078"/>
              <a:gd name="connsiteX0" fmla="*/ 0 w 9117072"/>
              <a:gd name="connsiteY0" fmla="*/ 0 h 4286078"/>
              <a:gd name="connsiteX1" fmla="*/ 9117072 w 9117072"/>
              <a:gd name="connsiteY1" fmla="*/ 0 h 4286078"/>
              <a:gd name="connsiteX2" fmla="*/ 9117072 w 9117072"/>
              <a:gd name="connsiteY2" fmla="*/ 4006425 h 4286078"/>
              <a:gd name="connsiteX3" fmla="*/ 1419581 w 9117072"/>
              <a:gd name="connsiteY3" fmla="*/ 4006964 h 4286078"/>
              <a:gd name="connsiteX4" fmla="*/ 1346616 w 9117072"/>
              <a:gd name="connsiteY4" fmla="*/ 4082794 h 4286078"/>
              <a:gd name="connsiteX5" fmla="*/ 1349658 w 9117072"/>
              <a:gd name="connsiteY5" fmla="*/ 4242437 h 4286078"/>
              <a:gd name="connsiteX6" fmla="*/ 1204663 w 9117072"/>
              <a:gd name="connsiteY6" fmla="*/ 4283291 h 4286078"/>
              <a:gd name="connsiteX7" fmla="*/ 3568 w 9117072"/>
              <a:gd name="connsiteY7" fmla="*/ 4281672 h 4286078"/>
              <a:gd name="connsiteX8" fmla="*/ 0 w 9117072"/>
              <a:gd name="connsiteY8" fmla="*/ 0 h 4286078"/>
              <a:gd name="connsiteX0" fmla="*/ 0 w 9117072"/>
              <a:gd name="connsiteY0" fmla="*/ 0 h 4294461"/>
              <a:gd name="connsiteX1" fmla="*/ 9117072 w 9117072"/>
              <a:gd name="connsiteY1" fmla="*/ 0 h 4294461"/>
              <a:gd name="connsiteX2" fmla="*/ 9117072 w 9117072"/>
              <a:gd name="connsiteY2" fmla="*/ 4006425 h 4294461"/>
              <a:gd name="connsiteX3" fmla="*/ 1419581 w 9117072"/>
              <a:gd name="connsiteY3" fmla="*/ 4006964 h 4294461"/>
              <a:gd name="connsiteX4" fmla="*/ 1346616 w 9117072"/>
              <a:gd name="connsiteY4" fmla="*/ 4082794 h 4294461"/>
              <a:gd name="connsiteX5" fmla="*/ 1349658 w 9117072"/>
              <a:gd name="connsiteY5" fmla="*/ 4242437 h 4294461"/>
              <a:gd name="connsiteX6" fmla="*/ 1294848 w 9117072"/>
              <a:gd name="connsiteY6" fmla="*/ 4291674 h 4294461"/>
              <a:gd name="connsiteX7" fmla="*/ 3568 w 9117072"/>
              <a:gd name="connsiteY7" fmla="*/ 4281672 h 4294461"/>
              <a:gd name="connsiteX8" fmla="*/ 0 w 9117072"/>
              <a:gd name="connsiteY8" fmla="*/ 0 h 4294461"/>
              <a:gd name="connsiteX0" fmla="*/ 0 w 9117072"/>
              <a:gd name="connsiteY0" fmla="*/ 0 h 4298976"/>
              <a:gd name="connsiteX1" fmla="*/ 9117072 w 9117072"/>
              <a:gd name="connsiteY1" fmla="*/ 0 h 4298976"/>
              <a:gd name="connsiteX2" fmla="*/ 9117072 w 9117072"/>
              <a:gd name="connsiteY2" fmla="*/ 4006425 h 4298976"/>
              <a:gd name="connsiteX3" fmla="*/ 1419581 w 9117072"/>
              <a:gd name="connsiteY3" fmla="*/ 4006964 h 4298976"/>
              <a:gd name="connsiteX4" fmla="*/ 1346616 w 9117072"/>
              <a:gd name="connsiteY4" fmla="*/ 4082794 h 4298976"/>
              <a:gd name="connsiteX5" fmla="*/ 1349658 w 9117072"/>
              <a:gd name="connsiteY5" fmla="*/ 4242437 h 4298976"/>
              <a:gd name="connsiteX6" fmla="*/ 1294848 w 9117072"/>
              <a:gd name="connsiteY6" fmla="*/ 4291674 h 4298976"/>
              <a:gd name="connsiteX7" fmla="*/ 3568 w 9117072"/>
              <a:gd name="connsiteY7" fmla="*/ 4298436 h 4298976"/>
              <a:gd name="connsiteX8" fmla="*/ 0 w 9117072"/>
              <a:gd name="connsiteY8" fmla="*/ 0 h 4298976"/>
              <a:gd name="connsiteX0" fmla="*/ 0 w 9117072"/>
              <a:gd name="connsiteY0" fmla="*/ 0 h 4296182"/>
              <a:gd name="connsiteX1" fmla="*/ 9117072 w 9117072"/>
              <a:gd name="connsiteY1" fmla="*/ 0 h 4296182"/>
              <a:gd name="connsiteX2" fmla="*/ 9117072 w 9117072"/>
              <a:gd name="connsiteY2" fmla="*/ 4006425 h 4296182"/>
              <a:gd name="connsiteX3" fmla="*/ 1419581 w 9117072"/>
              <a:gd name="connsiteY3" fmla="*/ 4006964 h 4296182"/>
              <a:gd name="connsiteX4" fmla="*/ 1346616 w 9117072"/>
              <a:gd name="connsiteY4" fmla="*/ 4082794 h 4296182"/>
              <a:gd name="connsiteX5" fmla="*/ 1349658 w 9117072"/>
              <a:gd name="connsiteY5" fmla="*/ 4242437 h 4296182"/>
              <a:gd name="connsiteX6" fmla="*/ 1294848 w 9117072"/>
              <a:gd name="connsiteY6" fmla="*/ 4291674 h 4296182"/>
              <a:gd name="connsiteX7" fmla="*/ 3568 w 9117072"/>
              <a:gd name="connsiteY7" fmla="*/ 4295642 h 4296182"/>
              <a:gd name="connsiteX8" fmla="*/ 0 w 9117072"/>
              <a:gd name="connsiteY8" fmla="*/ 0 h 4296182"/>
              <a:gd name="connsiteX0" fmla="*/ 0 w 9117072"/>
              <a:gd name="connsiteY0" fmla="*/ 0 h 4294461"/>
              <a:gd name="connsiteX1" fmla="*/ 9117072 w 9117072"/>
              <a:gd name="connsiteY1" fmla="*/ 0 h 4294461"/>
              <a:gd name="connsiteX2" fmla="*/ 9117072 w 9117072"/>
              <a:gd name="connsiteY2" fmla="*/ 4006425 h 4294461"/>
              <a:gd name="connsiteX3" fmla="*/ 1419581 w 9117072"/>
              <a:gd name="connsiteY3" fmla="*/ 4006964 h 4294461"/>
              <a:gd name="connsiteX4" fmla="*/ 1346616 w 9117072"/>
              <a:gd name="connsiteY4" fmla="*/ 4082794 h 4294461"/>
              <a:gd name="connsiteX5" fmla="*/ 1349658 w 9117072"/>
              <a:gd name="connsiteY5" fmla="*/ 4242437 h 4294461"/>
              <a:gd name="connsiteX6" fmla="*/ 1294848 w 9117072"/>
              <a:gd name="connsiteY6" fmla="*/ 4291674 h 4294461"/>
              <a:gd name="connsiteX7" fmla="*/ 3568 w 9117072"/>
              <a:gd name="connsiteY7" fmla="*/ 4292848 h 4294461"/>
              <a:gd name="connsiteX8" fmla="*/ 0 w 9117072"/>
              <a:gd name="connsiteY8" fmla="*/ 0 h 4294461"/>
              <a:gd name="connsiteX0" fmla="*/ 0 w 9117072"/>
              <a:gd name="connsiteY0" fmla="*/ 0 h 4294461"/>
              <a:gd name="connsiteX1" fmla="*/ 9117072 w 9117072"/>
              <a:gd name="connsiteY1" fmla="*/ 0 h 4294461"/>
              <a:gd name="connsiteX2" fmla="*/ 9117072 w 9117072"/>
              <a:gd name="connsiteY2" fmla="*/ 4006425 h 4294461"/>
              <a:gd name="connsiteX3" fmla="*/ 1419581 w 9117072"/>
              <a:gd name="connsiteY3" fmla="*/ 4006964 h 4294461"/>
              <a:gd name="connsiteX4" fmla="*/ 1346616 w 9117072"/>
              <a:gd name="connsiteY4" fmla="*/ 4082794 h 4294461"/>
              <a:gd name="connsiteX5" fmla="*/ 1349658 w 9117072"/>
              <a:gd name="connsiteY5" fmla="*/ 4242437 h 4294461"/>
              <a:gd name="connsiteX6" fmla="*/ 1294848 w 9117072"/>
              <a:gd name="connsiteY6" fmla="*/ 4291674 h 4294461"/>
              <a:gd name="connsiteX7" fmla="*/ 3568 w 9117072"/>
              <a:gd name="connsiteY7" fmla="*/ 4292848 h 4294461"/>
              <a:gd name="connsiteX8" fmla="*/ 0 w 9117072"/>
              <a:gd name="connsiteY8" fmla="*/ 0 h 4294461"/>
              <a:gd name="connsiteX0" fmla="*/ 0 w 9117072"/>
              <a:gd name="connsiteY0" fmla="*/ 0 h 4294461"/>
              <a:gd name="connsiteX1" fmla="*/ 9117072 w 9117072"/>
              <a:gd name="connsiteY1" fmla="*/ 0 h 4294461"/>
              <a:gd name="connsiteX2" fmla="*/ 9117072 w 9117072"/>
              <a:gd name="connsiteY2" fmla="*/ 4006425 h 4294461"/>
              <a:gd name="connsiteX3" fmla="*/ 1410087 w 9117072"/>
              <a:gd name="connsiteY3" fmla="*/ 4006964 h 4294461"/>
              <a:gd name="connsiteX4" fmla="*/ 1346616 w 9117072"/>
              <a:gd name="connsiteY4" fmla="*/ 4082794 h 4294461"/>
              <a:gd name="connsiteX5" fmla="*/ 1349658 w 9117072"/>
              <a:gd name="connsiteY5" fmla="*/ 4242437 h 4294461"/>
              <a:gd name="connsiteX6" fmla="*/ 1294848 w 9117072"/>
              <a:gd name="connsiteY6" fmla="*/ 4291674 h 4294461"/>
              <a:gd name="connsiteX7" fmla="*/ 3568 w 9117072"/>
              <a:gd name="connsiteY7" fmla="*/ 4292848 h 4294461"/>
              <a:gd name="connsiteX8" fmla="*/ 0 w 9117072"/>
              <a:gd name="connsiteY8" fmla="*/ 0 h 4294461"/>
              <a:gd name="connsiteX0" fmla="*/ 0 w 9117072"/>
              <a:gd name="connsiteY0" fmla="*/ 0 h 4293963"/>
              <a:gd name="connsiteX1" fmla="*/ 9117072 w 9117072"/>
              <a:gd name="connsiteY1" fmla="*/ 0 h 4293963"/>
              <a:gd name="connsiteX2" fmla="*/ 9117072 w 9117072"/>
              <a:gd name="connsiteY2" fmla="*/ 4006425 h 4293963"/>
              <a:gd name="connsiteX3" fmla="*/ 1410087 w 9117072"/>
              <a:gd name="connsiteY3" fmla="*/ 4006964 h 4293963"/>
              <a:gd name="connsiteX4" fmla="*/ 1346616 w 9117072"/>
              <a:gd name="connsiteY4" fmla="*/ 4082794 h 4293963"/>
              <a:gd name="connsiteX5" fmla="*/ 1349658 w 9117072"/>
              <a:gd name="connsiteY5" fmla="*/ 4242437 h 4293963"/>
              <a:gd name="connsiteX6" fmla="*/ 1294848 w 9117072"/>
              <a:gd name="connsiteY6" fmla="*/ 4291674 h 4293963"/>
              <a:gd name="connsiteX7" fmla="*/ 3568 w 9117072"/>
              <a:gd name="connsiteY7" fmla="*/ 4292848 h 4293963"/>
              <a:gd name="connsiteX8" fmla="*/ 0 w 9117072"/>
              <a:gd name="connsiteY8" fmla="*/ 0 h 4293963"/>
              <a:gd name="connsiteX0" fmla="*/ 0 w 9117072"/>
              <a:gd name="connsiteY0" fmla="*/ 0 h 4293964"/>
              <a:gd name="connsiteX1" fmla="*/ 9117072 w 9117072"/>
              <a:gd name="connsiteY1" fmla="*/ 0 h 4293964"/>
              <a:gd name="connsiteX2" fmla="*/ 9117072 w 9117072"/>
              <a:gd name="connsiteY2" fmla="*/ 4006425 h 4293964"/>
              <a:gd name="connsiteX3" fmla="*/ 1410087 w 9117072"/>
              <a:gd name="connsiteY3" fmla="*/ 4006964 h 4293964"/>
              <a:gd name="connsiteX4" fmla="*/ 1346616 w 9117072"/>
              <a:gd name="connsiteY4" fmla="*/ 4077205 h 4293964"/>
              <a:gd name="connsiteX5" fmla="*/ 1349658 w 9117072"/>
              <a:gd name="connsiteY5" fmla="*/ 4242437 h 4293964"/>
              <a:gd name="connsiteX6" fmla="*/ 1294848 w 9117072"/>
              <a:gd name="connsiteY6" fmla="*/ 4291674 h 4293964"/>
              <a:gd name="connsiteX7" fmla="*/ 3568 w 9117072"/>
              <a:gd name="connsiteY7" fmla="*/ 4292848 h 4293964"/>
              <a:gd name="connsiteX8" fmla="*/ 0 w 9117072"/>
              <a:gd name="connsiteY8" fmla="*/ 0 h 4293964"/>
              <a:gd name="connsiteX0" fmla="*/ 0 w 9117072"/>
              <a:gd name="connsiteY0" fmla="*/ 0 h 4293964"/>
              <a:gd name="connsiteX1" fmla="*/ 9117072 w 9117072"/>
              <a:gd name="connsiteY1" fmla="*/ 0 h 4293964"/>
              <a:gd name="connsiteX2" fmla="*/ 9117072 w 9117072"/>
              <a:gd name="connsiteY2" fmla="*/ 4006425 h 4293964"/>
              <a:gd name="connsiteX3" fmla="*/ 1410087 w 9117072"/>
              <a:gd name="connsiteY3" fmla="*/ 4006964 h 4293964"/>
              <a:gd name="connsiteX4" fmla="*/ 1351363 w 9117072"/>
              <a:gd name="connsiteY4" fmla="*/ 4085589 h 4293964"/>
              <a:gd name="connsiteX5" fmla="*/ 1349658 w 9117072"/>
              <a:gd name="connsiteY5" fmla="*/ 4242437 h 4293964"/>
              <a:gd name="connsiteX6" fmla="*/ 1294848 w 9117072"/>
              <a:gd name="connsiteY6" fmla="*/ 4291674 h 4293964"/>
              <a:gd name="connsiteX7" fmla="*/ 3568 w 9117072"/>
              <a:gd name="connsiteY7" fmla="*/ 4292848 h 4293964"/>
              <a:gd name="connsiteX8" fmla="*/ 0 w 9117072"/>
              <a:gd name="connsiteY8" fmla="*/ 0 h 4293964"/>
              <a:gd name="connsiteX0" fmla="*/ 0 w 9117072"/>
              <a:gd name="connsiteY0" fmla="*/ 0 h 4293964"/>
              <a:gd name="connsiteX1" fmla="*/ 9117072 w 9117072"/>
              <a:gd name="connsiteY1" fmla="*/ 0 h 4293964"/>
              <a:gd name="connsiteX2" fmla="*/ 9117072 w 9117072"/>
              <a:gd name="connsiteY2" fmla="*/ 4006425 h 4293964"/>
              <a:gd name="connsiteX3" fmla="*/ 1410087 w 9117072"/>
              <a:gd name="connsiteY3" fmla="*/ 4006964 h 4293964"/>
              <a:gd name="connsiteX4" fmla="*/ 1351363 w 9117072"/>
              <a:gd name="connsiteY4" fmla="*/ 4085589 h 4293964"/>
              <a:gd name="connsiteX5" fmla="*/ 1349658 w 9117072"/>
              <a:gd name="connsiteY5" fmla="*/ 4242437 h 4293964"/>
              <a:gd name="connsiteX6" fmla="*/ 1294848 w 9117072"/>
              <a:gd name="connsiteY6" fmla="*/ 4291674 h 4293964"/>
              <a:gd name="connsiteX7" fmla="*/ 3568 w 9117072"/>
              <a:gd name="connsiteY7" fmla="*/ 4292848 h 4293964"/>
              <a:gd name="connsiteX8" fmla="*/ 0 w 9117072"/>
              <a:gd name="connsiteY8" fmla="*/ 0 h 429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072" h="4293964">
                <a:moveTo>
                  <a:pt x="0" y="0"/>
                </a:moveTo>
                <a:lnTo>
                  <a:pt x="9117072" y="0"/>
                </a:lnTo>
                <a:lnTo>
                  <a:pt x="9117072" y="4006425"/>
                </a:lnTo>
                <a:lnTo>
                  <a:pt x="1410087" y="4006964"/>
                </a:lnTo>
                <a:cubicBezTo>
                  <a:pt x="1362013" y="4011137"/>
                  <a:pt x="1351017" y="4033148"/>
                  <a:pt x="1351363" y="4085589"/>
                </a:cubicBezTo>
                <a:cubicBezTo>
                  <a:pt x="1351711" y="4151196"/>
                  <a:pt x="1351391" y="4200554"/>
                  <a:pt x="1349658" y="4242437"/>
                </a:cubicBezTo>
                <a:cubicBezTo>
                  <a:pt x="1347925" y="4284320"/>
                  <a:pt x="1334479" y="4289384"/>
                  <a:pt x="1294848" y="4291674"/>
                </a:cubicBezTo>
                <a:cubicBezTo>
                  <a:pt x="1255217" y="4293964"/>
                  <a:pt x="403454" y="4293388"/>
                  <a:pt x="3568" y="4292848"/>
                </a:cubicBezTo>
                <a:cubicBezTo>
                  <a:pt x="1761" y="3267521"/>
                  <a:pt x="239" y="1086814"/>
                  <a:pt x="0" y="0"/>
                </a:cubicBezTo>
                <a:close/>
              </a:path>
            </a:pathLst>
          </a:custGeom>
        </p:spPr>
        <p:txBody>
          <a:bodyPr/>
          <a:lstStyle>
            <a:lvl1pPr>
              <a:defRPr lang="en-GB" dirty="0"/>
            </a:lvl1pPr>
          </a:lstStyle>
          <a:p>
            <a:r>
              <a:rPr lang="en-US"/>
              <a:t>Click icon to add picture</a:t>
            </a:r>
            <a:endParaRPr lang="en-GB" dirty="0"/>
          </a:p>
        </p:txBody>
      </p:sp>
      <p:sp>
        <p:nvSpPr>
          <p:cNvPr id="9" name="Rubrik 1"/>
          <p:cNvSpPr>
            <a:spLocks noGrp="1"/>
          </p:cNvSpPr>
          <p:nvPr>
            <p:ph type="title" hasCustomPrompt="1"/>
          </p:nvPr>
        </p:nvSpPr>
        <p:spPr>
          <a:xfrm>
            <a:off x="1619250" y="323613"/>
            <a:ext cx="6935788" cy="501254"/>
          </a:xfrm>
        </p:spPr>
        <p:txBody>
          <a:bodyPr/>
          <a:lstStyle/>
          <a:p>
            <a:r>
              <a:rPr lang="sv-SE" dirty="0" err="1"/>
              <a:t>Chapter</a:t>
            </a:r>
            <a:r>
              <a:rPr lang="sv-SE" dirty="0"/>
              <a:t> </a:t>
            </a:r>
            <a:r>
              <a:rPr lang="sv-SE" dirty="0" err="1"/>
              <a:t>heading</a:t>
            </a:r>
            <a:endParaRPr lang="en-GB" dirty="0"/>
          </a:p>
        </p:txBody>
      </p:sp>
      <p:sp>
        <p:nvSpPr>
          <p:cNvPr id="7" name="Platshållare för datum 3"/>
          <p:cNvSpPr>
            <a:spLocks noGrp="1"/>
          </p:cNvSpPr>
          <p:nvPr>
            <p:ph type="dt" sz="half" idx="10"/>
          </p:nvPr>
        </p:nvSpPr>
        <p:spPr>
          <a:xfrm>
            <a:off x="5580112" y="4716382"/>
            <a:ext cx="2133600" cy="273844"/>
          </a:xfrm>
        </p:spPr>
        <p:txBody>
          <a:bodyPr/>
          <a:lstStyle>
            <a:lvl1pPr>
              <a:defRPr sz="1100"/>
            </a:lvl1pPr>
          </a:lstStyle>
          <a:p>
            <a:fld id="{CFCB38AA-14D0-4B67-BE5B-608C5A8A7489}" type="datetimeFigureOut">
              <a:rPr lang="sv-SE" smtClean="0"/>
              <a:pPr/>
              <a:t>2020-10-05</a:t>
            </a:fld>
            <a:endParaRPr lang="sv-SE"/>
          </a:p>
        </p:txBody>
      </p:sp>
      <p:sp>
        <p:nvSpPr>
          <p:cNvPr id="10"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066800"/>
            <a:ext cx="6935788" cy="3178969"/>
          </a:xfrm>
        </p:spPr>
        <p:txBody>
          <a:bodyPr/>
          <a:lstStyle/>
          <a:p>
            <a:r>
              <a:rPr lang="en-US"/>
              <a:t>Click icon to add picture</a:t>
            </a:r>
            <a:endParaRPr lang="en-GB" dirty="0"/>
          </a:p>
        </p:txBody>
      </p:sp>
      <p:sp>
        <p:nvSpPr>
          <p:cNvPr id="9" name="Rubrik 1"/>
          <p:cNvSpPr>
            <a:spLocks noGrp="1"/>
          </p:cNvSpPr>
          <p:nvPr>
            <p:ph type="title"/>
          </p:nvPr>
        </p:nvSpPr>
        <p:spPr>
          <a:xfrm>
            <a:off x="1619250" y="323613"/>
            <a:ext cx="6935788" cy="501254"/>
          </a:xfrm>
        </p:spPr>
        <p:txBody>
          <a:bodyPr/>
          <a:lstStyle/>
          <a:p>
            <a:r>
              <a:rPr lang="en-US"/>
              <a:t>Click to edit Master title style</a:t>
            </a:r>
            <a:endParaRPr lang="en-GB" dirty="0"/>
          </a:p>
        </p:txBody>
      </p:sp>
      <p:sp>
        <p:nvSpPr>
          <p:cNvPr id="7" name="Platshållare för datum 3"/>
          <p:cNvSpPr>
            <a:spLocks noGrp="1"/>
          </p:cNvSpPr>
          <p:nvPr>
            <p:ph type="dt" sz="half" idx="10"/>
          </p:nvPr>
        </p:nvSpPr>
        <p:spPr>
          <a:xfrm>
            <a:off x="5580112" y="4716382"/>
            <a:ext cx="2133600" cy="273844"/>
          </a:xfrm>
        </p:spPr>
        <p:txBody>
          <a:bodyPr/>
          <a:lstStyle>
            <a:lvl1pPr>
              <a:defRPr sz="1100"/>
            </a:lvl1pPr>
          </a:lstStyle>
          <a:p>
            <a:fld id="{CFCB38AA-14D0-4B67-BE5B-608C5A8A7489}" type="datetimeFigureOut">
              <a:rPr lang="sv-SE" smtClean="0"/>
              <a:pPr/>
              <a:t>2020-10-05</a:t>
            </a:fld>
            <a:endParaRPr lang="sv-SE"/>
          </a:p>
        </p:txBody>
      </p:sp>
      <p:sp>
        <p:nvSpPr>
          <p:cNvPr id="10"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a:xfrm>
            <a:off x="5580112" y="4716382"/>
            <a:ext cx="2133600" cy="273844"/>
          </a:xfrm>
        </p:spPr>
        <p:txBody>
          <a:bodyPr/>
          <a:lstStyle>
            <a:lvl1pPr>
              <a:defRPr sz="1100"/>
            </a:lvl1pPr>
          </a:lstStyle>
          <a:p>
            <a:fld id="{CFCB38AA-14D0-4B67-BE5B-608C5A8A7489}" type="datetimeFigureOut">
              <a:rPr lang="sv-SE" smtClean="0"/>
              <a:pPr/>
              <a:t>2020-10-05</a:t>
            </a:fld>
            <a:endParaRPr lang="sv-SE"/>
          </a:p>
        </p:txBody>
      </p:sp>
      <p:sp>
        <p:nvSpPr>
          <p:cNvPr id="6" name="Platshållare för bildnummer 5"/>
          <p:cNvSpPr>
            <a:spLocks noGrp="1"/>
          </p:cNvSpPr>
          <p:nvPr>
            <p:ph type="sldNum" sz="quarter" idx="12"/>
          </p:nvPr>
        </p:nvSpPr>
        <p:spPr>
          <a:xfrm>
            <a:off x="8172400" y="4724617"/>
            <a:ext cx="531863" cy="273844"/>
          </a:xfrm>
        </p:spPr>
        <p:txBody>
          <a:bodyPr/>
          <a:lstStyle>
            <a:lvl1pPr>
              <a:defRPr sz="1100"/>
            </a:lvl1pPr>
          </a:lstStyle>
          <a:p>
            <a:fld id="{680D72F4-1C41-4187-A4BC-492CF086CF40}" type="slidenum">
              <a:rPr lang="sv-SE" smtClean="0"/>
              <a:pPr/>
              <a:t>‹#›</a:t>
            </a:fld>
            <a:endParaRPr lang="sv-SE"/>
          </a:p>
        </p:txBody>
      </p:sp>
      <p:sp>
        <p:nvSpPr>
          <p:cNvPr id="7" name="Platshållare för sidfot 4"/>
          <p:cNvSpPr>
            <a:spLocks noGrp="1"/>
          </p:cNvSpPr>
          <p:nvPr>
            <p:ph type="ftr" sz="quarter" idx="11"/>
          </p:nvPr>
        </p:nvSpPr>
        <p:spPr>
          <a:xfrm>
            <a:off x="1619250" y="4773106"/>
            <a:ext cx="2895600" cy="273844"/>
          </a:xfrm>
        </p:spPr>
        <p:txBody>
          <a:bodyPr lIns="0" tIns="0" rIns="0" bIns="0" anchor="t" anchorCtr="0"/>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54627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19250" y="323613"/>
            <a:ext cx="6935788" cy="501254"/>
          </a:xfrm>
          <a:prstGeom prst="rect">
            <a:avLst/>
          </a:prstGeom>
        </p:spPr>
        <p:txBody>
          <a:bodyPr vert="horz" lIns="0" tIns="0" rIns="0" bIns="0" rtlCol="0" anchor="b" anchorCtr="0">
            <a:noAutofit/>
          </a:bodyPr>
          <a:lstStyle/>
          <a:p>
            <a:r>
              <a:rPr lang="sv-SE" dirty="0"/>
              <a:t>Klicka här för att ändra format</a:t>
            </a:r>
            <a:endParaRPr lang="en-GB" dirty="0"/>
          </a:p>
        </p:txBody>
      </p:sp>
      <p:sp>
        <p:nvSpPr>
          <p:cNvPr id="3" name="Platshållare för text 2"/>
          <p:cNvSpPr>
            <a:spLocks noGrp="1"/>
          </p:cNvSpPr>
          <p:nvPr>
            <p:ph type="body" idx="1"/>
          </p:nvPr>
        </p:nvSpPr>
        <p:spPr>
          <a:xfrm>
            <a:off x="1619250" y="1069975"/>
            <a:ext cx="6935788" cy="3175793"/>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8" name="Picture 2"/>
          <p:cNvPicPr>
            <a:picLocks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38965" y="258366"/>
            <a:ext cx="514350" cy="4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4731544"/>
            <a:ext cx="2895600" cy="273844"/>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endParaRPr lang="en-GB" dirty="0"/>
          </a:p>
        </p:txBody>
      </p:sp>
      <p:sp>
        <p:nvSpPr>
          <p:cNvPr id="6" name="Platshållare för bildnummer 5"/>
          <p:cNvSpPr>
            <a:spLocks noGrp="1"/>
          </p:cNvSpPr>
          <p:nvPr>
            <p:ph type="sldNum" sz="quarter" idx="4"/>
          </p:nvPr>
        </p:nvSpPr>
        <p:spPr>
          <a:xfrm>
            <a:off x="8172400" y="4731544"/>
            <a:ext cx="531863" cy="273844"/>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4716382"/>
            <a:ext cx="2133600" cy="273844"/>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fld id="{CFCB38AA-14D0-4B67-BE5B-608C5A8A7489}" type="datetimeFigureOut">
              <a:rPr lang="en-GB" smtClean="0"/>
              <a:pPr algn="r">
                <a:lnSpc>
                  <a:spcPts val="900"/>
                </a:lnSpc>
              </a:pPr>
              <a:t>05/10/2020</a:t>
            </a:fld>
            <a:endParaRPr lang="en-GB" dirty="0"/>
          </a:p>
        </p:txBody>
      </p:sp>
      <p:sp>
        <p:nvSpPr>
          <p:cNvPr id="9" name="Rektangel 12"/>
          <p:cNvSpPr/>
          <p:nvPr userDrawn="1"/>
        </p:nvSpPr>
        <p:spPr>
          <a:xfrm>
            <a:off x="0" y="4478534"/>
            <a:ext cx="9144000" cy="68154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405535 w 9144000"/>
              <a:gd name="connsiteY23"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347166 w 9144000"/>
              <a:gd name="connsiteY22" fmla="*/ 82173 h 908720"/>
              <a:gd name="connsiteX23" fmla="*/ 1405535 w 9144000"/>
              <a:gd name="connsiteY23"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349548 w 9144000"/>
              <a:gd name="connsiteY21" fmla="*/ 285049 h 908720"/>
              <a:gd name="connsiteX22" fmla="*/ 1347166 w 9144000"/>
              <a:gd name="connsiteY22" fmla="*/ 82173 h 908720"/>
              <a:gd name="connsiteX23" fmla="*/ 1405535 w 9144000"/>
              <a:gd name="connsiteY23"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2489 w 9144000"/>
              <a:gd name="connsiteY20" fmla="*/ 189235 h 908720"/>
              <a:gd name="connsiteX21" fmla="*/ 1349548 w 9144000"/>
              <a:gd name="connsiteY21" fmla="*/ 285049 h 908720"/>
              <a:gd name="connsiteX22" fmla="*/ 1347166 w 9144000"/>
              <a:gd name="connsiteY22" fmla="*/ 82173 h 908720"/>
              <a:gd name="connsiteX23" fmla="*/ 1405535 w 9144000"/>
              <a:gd name="connsiteY23"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349548 w 9144000"/>
              <a:gd name="connsiteY20" fmla="*/ 285049 h 908720"/>
              <a:gd name="connsiteX21" fmla="*/ 1347166 w 9144000"/>
              <a:gd name="connsiteY21" fmla="*/ 82173 h 908720"/>
              <a:gd name="connsiteX22" fmla="*/ 1405535 w 9144000"/>
              <a:gd name="connsiteY22"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349548 w 9144000"/>
              <a:gd name="connsiteY19" fmla="*/ 285049 h 908720"/>
              <a:gd name="connsiteX20" fmla="*/ 1347166 w 9144000"/>
              <a:gd name="connsiteY20" fmla="*/ 82173 h 908720"/>
              <a:gd name="connsiteX21" fmla="*/ 1405535 w 9144000"/>
              <a:gd name="connsiteY21"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349548 w 9144000"/>
              <a:gd name="connsiteY18" fmla="*/ 285049 h 908720"/>
              <a:gd name="connsiteX19" fmla="*/ 1347166 w 9144000"/>
              <a:gd name="connsiteY19" fmla="*/ 82173 h 908720"/>
              <a:gd name="connsiteX20" fmla="*/ 1405535 w 9144000"/>
              <a:gd name="connsiteY20"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287255 w 9144000"/>
              <a:gd name="connsiteY17" fmla="*/ 320352 h 908720"/>
              <a:gd name="connsiteX18" fmla="*/ 1349548 w 9144000"/>
              <a:gd name="connsiteY18" fmla="*/ 285049 h 908720"/>
              <a:gd name="connsiteX19" fmla="*/ 1347166 w 9144000"/>
              <a:gd name="connsiteY19" fmla="*/ 82173 h 908720"/>
              <a:gd name="connsiteX20" fmla="*/ 1405535 w 9144000"/>
              <a:gd name="connsiteY20"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287255 w 9144000"/>
              <a:gd name="connsiteY17" fmla="*/ 320352 h 908720"/>
              <a:gd name="connsiteX18" fmla="*/ 1349548 w 9144000"/>
              <a:gd name="connsiteY18" fmla="*/ 285049 h 908720"/>
              <a:gd name="connsiteX19" fmla="*/ 1347166 w 9144000"/>
              <a:gd name="connsiteY19" fmla="*/ 82173 h 908720"/>
              <a:gd name="connsiteX20" fmla="*/ 1405535 w 9144000"/>
              <a:gd name="connsiteY20"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287255 w 9144000"/>
              <a:gd name="connsiteY17" fmla="*/ 320352 h 908720"/>
              <a:gd name="connsiteX18" fmla="*/ 1349548 w 9144000"/>
              <a:gd name="connsiteY18" fmla="*/ 285049 h 908720"/>
              <a:gd name="connsiteX19" fmla="*/ 1347166 w 9144000"/>
              <a:gd name="connsiteY19" fmla="*/ 82173 h 908720"/>
              <a:gd name="connsiteX20" fmla="*/ 1405535 w 9144000"/>
              <a:gd name="connsiteY20"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277730 w 9144000"/>
              <a:gd name="connsiteY17" fmla="*/ 329877 h 908720"/>
              <a:gd name="connsiteX18" fmla="*/ 1349548 w 9144000"/>
              <a:gd name="connsiteY18" fmla="*/ 285049 h 908720"/>
              <a:gd name="connsiteX19" fmla="*/ 1347166 w 9144000"/>
              <a:gd name="connsiteY19" fmla="*/ 82173 h 908720"/>
              <a:gd name="connsiteX20" fmla="*/ 1405535 w 9144000"/>
              <a:gd name="connsiteY20"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277730 w 9144000"/>
              <a:gd name="connsiteY16" fmla="*/ 329877 h 908720"/>
              <a:gd name="connsiteX17" fmla="*/ 1349548 w 9144000"/>
              <a:gd name="connsiteY17" fmla="*/ 285049 h 908720"/>
              <a:gd name="connsiteX18" fmla="*/ 1347166 w 9144000"/>
              <a:gd name="connsiteY18" fmla="*/ 82173 h 908720"/>
              <a:gd name="connsiteX19" fmla="*/ 1405535 w 9144000"/>
              <a:gd name="connsiteY19"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1277730 w 9144000"/>
              <a:gd name="connsiteY15" fmla="*/ 329877 h 908720"/>
              <a:gd name="connsiteX16" fmla="*/ 1349548 w 9144000"/>
              <a:gd name="connsiteY16" fmla="*/ 285049 h 908720"/>
              <a:gd name="connsiteX17" fmla="*/ 1347166 w 9144000"/>
              <a:gd name="connsiteY17" fmla="*/ 82173 h 908720"/>
              <a:gd name="connsiteX18" fmla="*/ 1405535 w 9144000"/>
              <a:gd name="connsiteY18"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95250 w 9144000"/>
              <a:gd name="connsiteY14" fmla="*/ 244152 h 908720"/>
              <a:gd name="connsiteX15" fmla="*/ 1277730 w 9144000"/>
              <a:gd name="connsiteY15" fmla="*/ 329877 h 908720"/>
              <a:gd name="connsiteX16" fmla="*/ 1349548 w 9144000"/>
              <a:gd name="connsiteY16" fmla="*/ 285049 h 908720"/>
              <a:gd name="connsiteX17" fmla="*/ 1347166 w 9144000"/>
              <a:gd name="connsiteY17" fmla="*/ 82173 h 908720"/>
              <a:gd name="connsiteX18" fmla="*/ 1405535 w 9144000"/>
              <a:gd name="connsiteY18"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9548 w 9144000"/>
              <a:gd name="connsiteY15" fmla="*/ 28504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9548 w 9144000"/>
              <a:gd name="connsiteY15" fmla="*/ 28504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9548 w 9144000"/>
              <a:gd name="connsiteY15" fmla="*/ 28504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4785 w 9144000"/>
              <a:gd name="connsiteY15" fmla="*/ 25964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4785 w 9144000"/>
              <a:gd name="connsiteY15" fmla="*/ 25964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2404 w 9144000"/>
              <a:gd name="connsiteY15" fmla="*/ 24059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2404 w 9144000"/>
              <a:gd name="connsiteY15" fmla="*/ 240599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51929 w 9144000"/>
              <a:gd name="connsiteY15" fmla="*/ 243773 h 908720"/>
              <a:gd name="connsiteX16" fmla="*/ 1347166 w 9144000"/>
              <a:gd name="connsiteY16" fmla="*/ 82173 h 908720"/>
              <a:gd name="connsiteX17" fmla="*/ 1405535 w 9144000"/>
              <a:gd name="connsiteY17" fmla="*/ 3175 h 908720"/>
              <a:gd name="connsiteX0" fmla="*/ 1405535 w 9144000"/>
              <a:gd name="connsiteY0" fmla="*/ 3175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1277730 w 9144000"/>
              <a:gd name="connsiteY14" fmla="*/ 329877 h 908720"/>
              <a:gd name="connsiteX15" fmla="*/ 1349547 w 9144000"/>
              <a:gd name="connsiteY15" fmla="*/ 240597 h 908720"/>
              <a:gd name="connsiteX16" fmla="*/ 1347166 w 9144000"/>
              <a:gd name="connsiteY16" fmla="*/ 82173 h 908720"/>
              <a:gd name="connsiteX17" fmla="*/ 1405535 w 9144000"/>
              <a:gd name="connsiteY17" fmla="*/ 3175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908720">
                <a:moveTo>
                  <a:pt x="1405535" y="3175"/>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1277730" y="329877"/>
                </a:lnTo>
                <a:cubicBezTo>
                  <a:pt x="1348269" y="325051"/>
                  <a:pt x="1350277" y="310983"/>
                  <a:pt x="1349547" y="240597"/>
                </a:cubicBezTo>
                <a:cubicBezTo>
                  <a:pt x="1348817" y="170211"/>
                  <a:pt x="1346372" y="141332"/>
                  <a:pt x="1347166" y="82173"/>
                </a:cubicBezTo>
                <a:cubicBezTo>
                  <a:pt x="1350354" y="30713"/>
                  <a:pt x="1362530" y="3175"/>
                  <a:pt x="1405535" y="317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6" r:id="rId3"/>
    <p:sldLayoutId id="2147483667" r:id="rId4"/>
    <p:sldLayoutId id="2147483668" r:id="rId5"/>
    <p:sldLayoutId id="2147483669" r:id="rId6"/>
    <p:sldLayoutId id="2147483673" r:id="rId7"/>
    <p:sldLayoutId id="2147483671" r:id="rId8"/>
    <p:sldLayoutId id="2147483672" r:id="rId9"/>
    <p:sldLayoutId id="2147483665" r:id="rId10"/>
  </p:sldLayoutIdLst>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tex.stackexchange.com/questions/136369/csquotes-footnotes-after-block-quotes-with-quotation-marks" TargetMode="External"/><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tools.kib.ki.se/referensguide/apa/" TargetMode="External"/><Relationship Id="rId2" Type="http://schemas.openxmlformats.org/officeDocument/2006/relationships/hyperlink" Target="https://gupea.ub.gu.se/bitstream/2077/40505/9/gupea_2077_40505_9.pdf" TargetMode="External"/><Relationship Id="rId1" Type="http://schemas.openxmlformats.org/officeDocument/2006/relationships/slideLayout" Target="../slideLayouts/slideLayout3.xml"/><Relationship Id="rId5" Type="http://schemas.openxmlformats.org/officeDocument/2006/relationships/hyperlink" Target="http://skrivguiden.se/referenshantering/referera-med-mera/#citera" TargetMode="External"/><Relationship Id="rId4" Type="http://schemas.openxmlformats.org/officeDocument/2006/relationships/hyperlink" Target="https://www.rkh.se/PageFiles/466/APA-referensguide.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hyperlink" Target="https://gits-15.sys.kth.se/giampi/kthlatex/releases/tag/v0.2rc4"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hyperlink" Target="https://www.kth.se/social/files/57b6ae73f276542a3b6bbee5/KTH%20V-2015-0144%20Bilaga%203.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s://www.globalamalen.se/"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s://docs.google.com/document/d/1Yzuu5KcQi0epPV_eDEHniZBhDsM82V2CEwWFU4CB2aI/edit?usp=sharing" TargetMode="External"/><Relationship Id="rId21" Type="http://schemas.openxmlformats.org/officeDocument/2006/relationships/image" Target="../media/image20.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hyperlink" Target="https://padlet.com/kthlennholm/rc47ixzb4so4c5wl"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hyperlink" Target="https://www.kth.se/social/course/LT200X/page/rapporten-15/"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21411" y="2941165"/>
            <a:ext cx="5202237" cy="501650"/>
          </a:xfrm>
        </p:spPr>
        <p:txBody>
          <a:bodyPr/>
          <a:lstStyle/>
          <a:p>
            <a:r>
              <a:rPr lang="sv-SE" sz="2400" dirty="0"/>
              <a:t>Seminarium 3: Att skriva en akademisk uppsats samt hållbar utveckling</a:t>
            </a:r>
            <a:br>
              <a:rPr lang="en-US" sz="2400" dirty="0"/>
            </a:br>
            <a:br>
              <a:rPr lang="en-US" sz="2400" dirty="0"/>
            </a:br>
            <a:r>
              <a:rPr lang="sv-SE" sz="2400" dirty="0"/>
              <a:t>LT200X Examensarbete inom teknik och lärande, avancerad nivå 30,0 </a:t>
            </a:r>
            <a:r>
              <a:rPr lang="sv-SE" sz="2400" dirty="0" err="1"/>
              <a:t>hp</a:t>
            </a:r>
            <a:br>
              <a:rPr lang="sv-SE" sz="2400" dirty="0"/>
            </a:br>
            <a:r>
              <a:rPr lang="sv-SE" sz="1400" dirty="0"/>
              <a:t>Helena Lennholm &lt;lennholm@kth.se&gt;</a:t>
            </a:r>
            <a:endParaRPr lang="sv-SE" dirty="0"/>
          </a:p>
        </p:txBody>
      </p:sp>
      <p:pic>
        <p:nvPicPr>
          <p:cNvPr id="43" name="Bildobjekt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146778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Rapportstruktur</a:t>
            </a:r>
            <a:r>
              <a:rPr lang="en-US" dirty="0"/>
              <a:t>	</a:t>
            </a:r>
            <a:endParaRPr lang="sv-SE" dirty="0"/>
          </a:p>
        </p:txBody>
      </p:sp>
      <p:sp>
        <p:nvSpPr>
          <p:cNvPr id="3" name="Content Placeholder 2"/>
          <p:cNvSpPr>
            <a:spLocks noGrp="1"/>
          </p:cNvSpPr>
          <p:nvPr>
            <p:ph idx="1"/>
          </p:nvPr>
        </p:nvSpPr>
        <p:spPr>
          <a:xfrm>
            <a:off x="1634193" y="1066801"/>
            <a:ext cx="6935788" cy="3178968"/>
          </a:xfrm>
        </p:spPr>
        <p:txBody>
          <a:bodyPr/>
          <a:lstStyle/>
          <a:p>
            <a:r>
              <a:rPr lang="sv-SE" i="1" dirty="0"/>
              <a:t>Akademiska arbeten (som ditt examensarbete) förväntas följa en struktur där man introducerar arbetet, redogör för vilka metoder man använt, presenterar resultatet och avslutar med en diskussion och slutsatser.</a:t>
            </a:r>
            <a:endParaRPr lang="sv-SE" dirty="0"/>
          </a:p>
          <a:p>
            <a:endParaRPr lang="en-US" dirty="0"/>
          </a:p>
          <a:p>
            <a:r>
              <a:rPr lang="en-US" dirty="0"/>
              <a:t>Ni </a:t>
            </a:r>
            <a:r>
              <a:rPr lang="en-US" dirty="0" err="1"/>
              <a:t>måste</a:t>
            </a:r>
            <a:r>
              <a:rPr lang="en-US" dirty="0"/>
              <a:t> </a:t>
            </a:r>
            <a:r>
              <a:rPr lang="en-US" dirty="0" err="1"/>
              <a:t>inte</a:t>
            </a:r>
            <a:r>
              <a:rPr lang="en-US" dirty="0"/>
              <a:t> </a:t>
            </a:r>
            <a:r>
              <a:rPr lang="en-US" dirty="0" err="1"/>
              <a:t>följa</a:t>
            </a:r>
            <a:r>
              <a:rPr lang="en-US" dirty="0"/>
              <a:t> </a:t>
            </a:r>
            <a:r>
              <a:rPr lang="en-US" dirty="0" err="1"/>
              <a:t>denna</a:t>
            </a:r>
            <a:r>
              <a:rPr lang="en-US" dirty="0"/>
              <a:t> </a:t>
            </a:r>
            <a:r>
              <a:rPr lang="en-US" dirty="0" err="1"/>
              <a:t>struktur</a:t>
            </a:r>
            <a:r>
              <a:rPr lang="en-US" dirty="0"/>
              <a:t> men </a:t>
            </a:r>
            <a:r>
              <a:rPr lang="en-US" dirty="0" err="1"/>
              <a:t>alla</a:t>
            </a:r>
            <a:r>
              <a:rPr lang="en-US" dirty="0"/>
              <a:t> </a:t>
            </a:r>
            <a:r>
              <a:rPr lang="en-US" dirty="0" err="1"/>
              <a:t>delar</a:t>
            </a:r>
            <a:r>
              <a:rPr lang="en-US" dirty="0"/>
              <a:t> </a:t>
            </a:r>
            <a:r>
              <a:rPr lang="en-US" dirty="0" err="1"/>
              <a:t>måste</a:t>
            </a:r>
            <a:r>
              <a:rPr lang="en-US" dirty="0"/>
              <a:t> </a:t>
            </a:r>
            <a:r>
              <a:rPr lang="en-US" dirty="0" err="1"/>
              <a:t>finnas</a:t>
            </a:r>
            <a:r>
              <a:rPr lang="en-US" dirty="0"/>
              <a:t> med.</a:t>
            </a:r>
          </a:p>
          <a:p>
            <a:endParaRPr lang="en-US" dirty="0"/>
          </a:p>
        </p:txBody>
      </p:sp>
    </p:spTree>
    <p:extLst>
      <p:ext uri="{BB962C8B-B14F-4D97-AF65-F5344CB8AC3E}">
        <p14:creationId xmlns:p14="http://schemas.microsoft.com/office/powerpoint/2010/main" val="207131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17A9-00E7-4C1A-9108-4782D3849EFB}"/>
              </a:ext>
            </a:extLst>
          </p:cNvPr>
          <p:cNvSpPr>
            <a:spLocks noGrp="1"/>
          </p:cNvSpPr>
          <p:nvPr>
            <p:ph type="title"/>
          </p:nvPr>
        </p:nvSpPr>
        <p:spPr/>
        <p:txBody>
          <a:bodyPr/>
          <a:lstStyle/>
          <a:p>
            <a:r>
              <a:rPr lang="sv-SE" dirty="0" err="1"/>
              <a:t>IMRaD</a:t>
            </a:r>
            <a:r>
              <a:rPr lang="sv-SE" dirty="0"/>
              <a:t> (Repetition)</a:t>
            </a:r>
          </a:p>
        </p:txBody>
      </p:sp>
      <p:sp>
        <p:nvSpPr>
          <p:cNvPr id="3" name="Content Placeholder 2">
            <a:extLst>
              <a:ext uri="{FF2B5EF4-FFF2-40B4-BE49-F238E27FC236}">
                <a16:creationId xmlns:a16="http://schemas.microsoft.com/office/drawing/2014/main" id="{B633F8EC-9047-4608-826B-607DA7316635}"/>
              </a:ext>
            </a:extLst>
          </p:cNvPr>
          <p:cNvSpPr>
            <a:spLocks noGrp="1"/>
          </p:cNvSpPr>
          <p:nvPr>
            <p:ph idx="1"/>
          </p:nvPr>
        </p:nvSpPr>
        <p:spPr>
          <a:xfrm>
            <a:off x="1386942" y="1066801"/>
            <a:ext cx="7168096" cy="3178968"/>
          </a:xfrm>
        </p:spPr>
        <p:txBody>
          <a:bodyPr>
            <a:normAutofit/>
          </a:bodyPr>
          <a:lstStyle/>
          <a:p>
            <a:pPr marL="342900" indent="-342900">
              <a:buFont typeface="Arial" panose="020B0604020202020204" pitchFamily="34" charset="0"/>
              <a:buChar char="•"/>
            </a:pPr>
            <a:r>
              <a:rPr lang="sv-SE" sz="1800" dirty="0"/>
              <a:t>Introduktion (inledning, bakgrund, syfte och frågeställningar)</a:t>
            </a:r>
          </a:p>
          <a:p>
            <a:pPr marL="342900" indent="-342900">
              <a:buFont typeface="Arial" panose="020B0604020202020204" pitchFamily="34" charset="0"/>
              <a:buChar char="•"/>
            </a:pPr>
            <a:r>
              <a:rPr lang="sv-SE" sz="1800" dirty="0"/>
              <a:t>Teoretiskt ramverk/Bakgrund</a:t>
            </a:r>
          </a:p>
          <a:p>
            <a:pPr marL="342900" indent="-342900">
              <a:buFont typeface="Arial" panose="020B0604020202020204" pitchFamily="34" charset="0"/>
              <a:buChar char="•"/>
            </a:pPr>
            <a:r>
              <a:rPr lang="sv-SE" sz="1800" dirty="0"/>
              <a:t>Metod (deltagare, inhämtningsmetod, analysmetod, forskningsetik)</a:t>
            </a:r>
          </a:p>
          <a:p>
            <a:pPr marL="342900" indent="-342900">
              <a:buFont typeface="Arial" panose="020B0604020202020204" pitchFamily="34" charset="0"/>
              <a:buChar char="•"/>
            </a:pPr>
            <a:r>
              <a:rPr lang="sv-SE" sz="1800" dirty="0"/>
              <a:t>Resultat</a:t>
            </a:r>
          </a:p>
          <a:p>
            <a:pPr marL="342900" indent="-342900">
              <a:buFont typeface="Arial" panose="020B0604020202020204" pitchFamily="34" charset="0"/>
              <a:buChar char="•"/>
            </a:pPr>
            <a:r>
              <a:rPr lang="sv-SE" sz="1800" dirty="0"/>
              <a:t>Diskussion/Slutsats</a:t>
            </a:r>
          </a:p>
          <a:p>
            <a:pPr marL="342900" indent="-342900">
              <a:buFont typeface="Arial" panose="020B0604020202020204" pitchFamily="34" charset="0"/>
              <a:buChar char="•"/>
            </a:pPr>
            <a:endParaRPr lang="sv-SE" sz="1800" dirty="0"/>
          </a:p>
          <a:p>
            <a:pPr marL="342900" indent="-342900">
              <a:buFont typeface="Arial" panose="020B0604020202020204" pitchFamily="34" charset="0"/>
              <a:buChar char="•"/>
            </a:pPr>
            <a:endParaRPr lang="sv-SE" sz="1800" dirty="0"/>
          </a:p>
          <a:p>
            <a:r>
              <a:rPr lang="sv-SE" sz="1800" dirty="0"/>
              <a:t>Var skall resultatet analyseras?</a:t>
            </a:r>
          </a:p>
          <a:p>
            <a:endParaRPr lang="sv-SE" dirty="0"/>
          </a:p>
        </p:txBody>
      </p:sp>
    </p:spTree>
    <p:extLst>
      <p:ext uri="{BB962C8B-B14F-4D97-AF65-F5344CB8AC3E}">
        <p14:creationId xmlns:p14="http://schemas.microsoft.com/office/powerpoint/2010/main" val="238112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2728A-3B3F-4A31-B286-45578CFA3564}"/>
              </a:ext>
            </a:extLst>
          </p:cNvPr>
          <p:cNvSpPr>
            <a:spLocks noGrp="1"/>
          </p:cNvSpPr>
          <p:nvPr>
            <p:ph idx="1"/>
          </p:nvPr>
        </p:nvSpPr>
        <p:spPr/>
        <p:txBody>
          <a:bodyPr/>
          <a:lstStyle/>
          <a:p>
            <a:endParaRPr lang="sv-SE" sz="2400" dirty="0"/>
          </a:p>
          <a:p>
            <a:r>
              <a:rPr lang="sv-SE" sz="2400" b="1" u="sng" dirty="0"/>
              <a:t>Eftersträva hela tiden!</a:t>
            </a:r>
          </a:p>
          <a:p>
            <a:pPr marL="342900" indent="-342900">
              <a:buFont typeface="Arial" panose="020B0604020202020204" pitchFamily="34" charset="0"/>
              <a:buChar char="•"/>
            </a:pPr>
            <a:r>
              <a:rPr lang="sv-SE" sz="2400" dirty="0"/>
              <a:t>Logisk koherens</a:t>
            </a:r>
          </a:p>
          <a:p>
            <a:pPr marL="342900" indent="-342900">
              <a:buFont typeface="Arial" panose="020B0604020202020204" pitchFamily="34" charset="0"/>
              <a:buChar char="•"/>
            </a:pPr>
            <a:r>
              <a:rPr lang="sv-SE" sz="2400" dirty="0"/>
              <a:t>En konstruktivt sammanhängande rapport</a:t>
            </a:r>
          </a:p>
          <a:p>
            <a:endParaRPr lang="sv-SE" dirty="0"/>
          </a:p>
        </p:txBody>
      </p:sp>
    </p:spTree>
    <p:extLst>
      <p:ext uri="{BB962C8B-B14F-4D97-AF65-F5344CB8AC3E}">
        <p14:creationId xmlns:p14="http://schemas.microsoft.com/office/powerpoint/2010/main" val="275506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1E5142-73B5-4416-9AB2-BD9603FBF6D6}"/>
              </a:ext>
            </a:extLst>
          </p:cNvPr>
          <p:cNvSpPr/>
          <p:nvPr/>
        </p:nvSpPr>
        <p:spPr>
          <a:xfrm>
            <a:off x="0" y="2047319"/>
            <a:ext cx="9144000" cy="758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Svenska</a:t>
            </a:r>
            <a:r>
              <a:rPr lang="en-US" sz="3200" b="1" dirty="0"/>
              <a:t> </a:t>
            </a:r>
            <a:r>
              <a:rPr lang="en-US" sz="3200" b="1" dirty="0" err="1"/>
              <a:t>eller</a:t>
            </a:r>
            <a:r>
              <a:rPr lang="en-US" sz="3200" b="1" dirty="0"/>
              <a:t> </a:t>
            </a:r>
            <a:r>
              <a:rPr lang="en-US" sz="3200" b="1" dirty="0" err="1"/>
              <a:t>engelska</a:t>
            </a:r>
            <a:r>
              <a:rPr lang="en-US" sz="3200" b="1" dirty="0"/>
              <a:t>?</a:t>
            </a:r>
            <a:endParaRPr lang="sv-SE" sz="2400" b="1" dirty="0"/>
          </a:p>
        </p:txBody>
      </p:sp>
    </p:spTree>
    <p:extLst>
      <p:ext uri="{BB962C8B-B14F-4D97-AF65-F5344CB8AC3E}">
        <p14:creationId xmlns:p14="http://schemas.microsoft.com/office/powerpoint/2010/main" val="63836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Svenska</a:t>
            </a:r>
            <a:r>
              <a:rPr lang="en-US" dirty="0"/>
              <a:t> </a:t>
            </a:r>
            <a:r>
              <a:rPr lang="en-US" dirty="0" err="1"/>
              <a:t>eller</a:t>
            </a:r>
            <a:r>
              <a:rPr lang="en-US" dirty="0"/>
              <a:t> </a:t>
            </a:r>
            <a:r>
              <a:rPr lang="en-US" dirty="0" err="1"/>
              <a:t>Engelska</a:t>
            </a:r>
            <a:endParaRPr lang="sv-SE" dirty="0"/>
          </a:p>
        </p:txBody>
      </p:sp>
      <p:sp>
        <p:nvSpPr>
          <p:cNvPr id="3" name="Content Placeholder 2"/>
          <p:cNvSpPr>
            <a:spLocks noGrp="1"/>
          </p:cNvSpPr>
          <p:nvPr>
            <p:ph idx="1"/>
          </p:nvPr>
        </p:nvSpPr>
        <p:spPr>
          <a:xfrm>
            <a:off x="1084139" y="1066801"/>
            <a:ext cx="7470899" cy="3321092"/>
          </a:xfrm>
        </p:spPr>
        <p:txBody>
          <a:bodyPr>
            <a:normAutofit fontScale="92500" lnSpcReduction="20000"/>
          </a:bodyPr>
          <a:lstStyle/>
          <a:p>
            <a:r>
              <a:rPr lang="en-US" dirty="0" err="1"/>
              <a:t>Titel</a:t>
            </a:r>
            <a:r>
              <a:rPr lang="en-US" dirty="0"/>
              <a:t> </a:t>
            </a:r>
            <a:r>
              <a:rPr lang="en-US" dirty="0" err="1"/>
              <a:t>och</a:t>
            </a:r>
            <a:r>
              <a:rPr lang="en-US" dirty="0"/>
              <a:t> </a:t>
            </a:r>
            <a:r>
              <a:rPr lang="en-US" dirty="0" err="1"/>
              <a:t>sammanfattning</a:t>
            </a:r>
            <a:r>
              <a:rPr lang="en-US" dirty="0"/>
              <a:t>/abstract </a:t>
            </a:r>
            <a:r>
              <a:rPr lang="en-US" dirty="0" err="1"/>
              <a:t>skall</a:t>
            </a:r>
            <a:r>
              <a:rPr lang="en-US" dirty="0"/>
              <a:t> </a:t>
            </a:r>
            <a:r>
              <a:rPr lang="en-US" dirty="0" err="1"/>
              <a:t>skrivas</a:t>
            </a:r>
            <a:r>
              <a:rPr lang="en-US" dirty="0"/>
              <a:t> </a:t>
            </a:r>
            <a:r>
              <a:rPr lang="en-US" dirty="0" err="1"/>
              <a:t>på</a:t>
            </a:r>
            <a:r>
              <a:rPr lang="en-US" dirty="0"/>
              <a:t> </a:t>
            </a:r>
            <a:r>
              <a:rPr lang="en-US" dirty="0" err="1"/>
              <a:t>både</a:t>
            </a:r>
            <a:r>
              <a:rPr lang="en-US" dirty="0"/>
              <a:t> </a:t>
            </a:r>
            <a:r>
              <a:rPr lang="en-US" dirty="0" err="1"/>
              <a:t>svenska</a:t>
            </a:r>
            <a:r>
              <a:rPr lang="en-US" dirty="0"/>
              <a:t> </a:t>
            </a:r>
            <a:r>
              <a:rPr lang="en-US" dirty="0" err="1"/>
              <a:t>och</a:t>
            </a:r>
            <a:r>
              <a:rPr lang="en-US" dirty="0"/>
              <a:t> </a:t>
            </a:r>
            <a:r>
              <a:rPr lang="en-US" dirty="0" err="1"/>
              <a:t>engelska</a:t>
            </a:r>
            <a:r>
              <a:rPr lang="en-US" dirty="0"/>
              <a:t>. </a:t>
            </a:r>
            <a:r>
              <a:rPr lang="en-US" dirty="0" err="1"/>
              <a:t>Övriga</a:t>
            </a:r>
            <a:r>
              <a:rPr lang="en-US" dirty="0"/>
              <a:t> </a:t>
            </a:r>
            <a:r>
              <a:rPr lang="en-US" dirty="0" err="1"/>
              <a:t>delar</a:t>
            </a:r>
            <a:r>
              <a:rPr lang="en-US" dirty="0"/>
              <a:t> </a:t>
            </a:r>
            <a:r>
              <a:rPr lang="en-US" dirty="0" err="1"/>
              <a:t>skrivs</a:t>
            </a:r>
            <a:r>
              <a:rPr lang="en-US" dirty="0"/>
              <a:t> </a:t>
            </a:r>
            <a:r>
              <a:rPr lang="en-US" dirty="0" err="1"/>
              <a:t>på</a:t>
            </a:r>
            <a:r>
              <a:rPr lang="en-US" dirty="0"/>
              <a:t> </a:t>
            </a:r>
            <a:r>
              <a:rPr lang="en-US" dirty="0" err="1"/>
              <a:t>svenska</a:t>
            </a:r>
            <a:r>
              <a:rPr lang="en-US" dirty="0"/>
              <a:t> </a:t>
            </a:r>
            <a:r>
              <a:rPr lang="en-US" dirty="0" err="1"/>
              <a:t>eller</a:t>
            </a:r>
            <a:r>
              <a:rPr lang="en-US" dirty="0"/>
              <a:t> </a:t>
            </a:r>
            <a:r>
              <a:rPr lang="en-US" dirty="0" err="1"/>
              <a:t>engelska</a:t>
            </a:r>
            <a:r>
              <a:rPr lang="en-US" dirty="0"/>
              <a:t>.</a:t>
            </a:r>
          </a:p>
          <a:p>
            <a:endParaRPr lang="en-US" dirty="0"/>
          </a:p>
          <a:p>
            <a:r>
              <a:rPr lang="en-US" u="sng" dirty="0" err="1"/>
              <a:t>Fördel</a:t>
            </a:r>
            <a:r>
              <a:rPr lang="en-US" u="sng" dirty="0"/>
              <a:t> </a:t>
            </a:r>
            <a:r>
              <a:rPr lang="en-US" u="sng" dirty="0" err="1"/>
              <a:t>engelska</a:t>
            </a:r>
            <a:r>
              <a:rPr lang="en-US" u="sng" dirty="0"/>
              <a:t>: </a:t>
            </a:r>
          </a:p>
          <a:p>
            <a:r>
              <a:rPr lang="en-US" dirty="0"/>
              <a:t>I </a:t>
            </a:r>
            <a:r>
              <a:rPr lang="en-US" dirty="0" err="1"/>
              <a:t>princip</a:t>
            </a:r>
            <a:r>
              <a:rPr lang="en-US" dirty="0"/>
              <a:t> all </a:t>
            </a:r>
            <a:r>
              <a:rPr lang="en-US" dirty="0" err="1"/>
              <a:t>forskning</a:t>
            </a:r>
            <a:r>
              <a:rPr lang="en-US" dirty="0"/>
              <a:t> </a:t>
            </a:r>
            <a:r>
              <a:rPr lang="en-US" dirty="0" err="1"/>
              <a:t>i</a:t>
            </a:r>
            <a:r>
              <a:rPr lang="en-US" dirty="0"/>
              <a:t> </a:t>
            </a:r>
            <a:r>
              <a:rPr lang="en-US" dirty="0" err="1"/>
              <a:t>teknik</a:t>
            </a:r>
            <a:r>
              <a:rPr lang="en-US" dirty="0"/>
              <a:t> </a:t>
            </a:r>
            <a:r>
              <a:rPr lang="en-US" dirty="0" err="1"/>
              <a:t>och</a:t>
            </a:r>
            <a:r>
              <a:rPr lang="en-US" dirty="0"/>
              <a:t> </a:t>
            </a:r>
            <a:r>
              <a:rPr lang="en-US" dirty="0" err="1"/>
              <a:t>lärande</a:t>
            </a:r>
            <a:r>
              <a:rPr lang="en-US" dirty="0"/>
              <a:t> </a:t>
            </a:r>
            <a:r>
              <a:rPr lang="en-US" dirty="0" err="1"/>
              <a:t>publiceras</a:t>
            </a:r>
            <a:r>
              <a:rPr lang="en-US" dirty="0"/>
              <a:t> </a:t>
            </a:r>
            <a:r>
              <a:rPr lang="en-US" dirty="0" err="1"/>
              <a:t>på</a:t>
            </a:r>
            <a:r>
              <a:rPr lang="en-US" dirty="0"/>
              <a:t> </a:t>
            </a:r>
            <a:r>
              <a:rPr lang="en-US" dirty="0" err="1"/>
              <a:t>engelska</a:t>
            </a:r>
            <a:r>
              <a:rPr lang="en-US" dirty="0"/>
              <a:t>. </a:t>
            </a:r>
            <a:r>
              <a:rPr lang="en-US" dirty="0" err="1"/>
              <a:t>Möjlighet</a:t>
            </a:r>
            <a:r>
              <a:rPr lang="en-US" dirty="0"/>
              <a:t> </a:t>
            </a:r>
            <a:r>
              <a:rPr lang="en-US" dirty="0" err="1"/>
              <a:t>att</a:t>
            </a:r>
            <a:r>
              <a:rPr lang="en-US" dirty="0"/>
              <a:t> </a:t>
            </a:r>
            <a:r>
              <a:rPr lang="en-US" dirty="0" err="1"/>
              <a:t>attrahera</a:t>
            </a:r>
            <a:r>
              <a:rPr lang="en-US" dirty="0"/>
              <a:t> </a:t>
            </a:r>
            <a:r>
              <a:rPr lang="en-US" dirty="0" err="1"/>
              <a:t>internationell</a:t>
            </a:r>
            <a:r>
              <a:rPr lang="en-US" dirty="0"/>
              <a:t> </a:t>
            </a:r>
            <a:r>
              <a:rPr lang="en-US" dirty="0" err="1"/>
              <a:t>läsning</a:t>
            </a:r>
            <a:r>
              <a:rPr lang="en-US" dirty="0"/>
              <a:t>, </a:t>
            </a:r>
            <a:r>
              <a:rPr lang="en-US" dirty="0" err="1"/>
              <a:t>enklare</a:t>
            </a:r>
            <a:r>
              <a:rPr lang="en-US" dirty="0"/>
              <a:t> med </a:t>
            </a:r>
            <a:r>
              <a:rPr lang="en-US" dirty="0" err="1"/>
              <a:t>begrepp</a:t>
            </a:r>
            <a:r>
              <a:rPr lang="en-US" dirty="0"/>
              <a:t>, </a:t>
            </a:r>
            <a:r>
              <a:rPr lang="en-US" dirty="0" err="1"/>
              <a:t>referenser</a:t>
            </a:r>
            <a:r>
              <a:rPr lang="en-US" dirty="0"/>
              <a:t> </a:t>
            </a:r>
            <a:r>
              <a:rPr lang="en-US" dirty="0" err="1"/>
              <a:t>och</a:t>
            </a:r>
            <a:r>
              <a:rPr lang="en-US" dirty="0"/>
              <a:t> </a:t>
            </a:r>
            <a:r>
              <a:rPr lang="en-US" dirty="0" err="1"/>
              <a:t>citeringar</a:t>
            </a:r>
            <a:r>
              <a:rPr lang="en-US" dirty="0"/>
              <a:t>. </a:t>
            </a:r>
          </a:p>
          <a:p>
            <a:endParaRPr lang="en-US" dirty="0"/>
          </a:p>
          <a:p>
            <a:r>
              <a:rPr lang="en-US" u="sng" dirty="0" err="1"/>
              <a:t>Fördelar</a:t>
            </a:r>
            <a:r>
              <a:rPr lang="en-US" u="sng" dirty="0"/>
              <a:t> </a:t>
            </a:r>
            <a:r>
              <a:rPr lang="en-US" u="sng" dirty="0" err="1"/>
              <a:t>svenska</a:t>
            </a:r>
            <a:r>
              <a:rPr lang="en-US" dirty="0"/>
              <a:t>: </a:t>
            </a:r>
          </a:p>
          <a:p>
            <a:r>
              <a:rPr lang="en-US" dirty="0" err="1"/>
              <a:t>Det</a:t>
            </a:r>
            <a:r>
              <a:rPr lang="en-US" dirty="0"/>
              <a:t> </a:t>
            </a:r>
            <a:r>
              <a:rPr lang="en-US" dirty="0" err="1"/>
              <a:t>språk</a:t>
            </a:r>
            <a:r>
              <a:rPr lang="en-US" dirty="0"/>
              <a:t> </a:t>
            </a:r>
            <a:r>
              <a:rPr lang="en-US" dirty="0" err="1"/>
              <a:t>som</a:t>
            </a:r>
            <a:r>
              <a:rPr lang="en-US" dirty="0"/>
              <a:t> du </a:t>
            </a:r>
            <a:r>
              <a:rPr lang="en-US" dirty="0" err="1"/>
              <a:t>troligen</a:t>
            </a:r>
            <a:r>
              <a:rPr lang="en-US" dirty="0"/>
              <a:t> är </a:t>
            </a:r>
            <a:r>
              <a:rPr lang="en-US" dirty="0" err="1"/>
              <a:t>bäst</a:t>
            </a:r>
            <a:r>
              <a:rPr lang="en-US" dirty="0"/>
              <a:t> på </a:t>
            </a:r>
            <a:r>
              <a:rPr lang="en-US" dirty="0" err="1"/>
              <a:t>av</a:t>
            </a:r>
            <a:r>
              <a:rPr lang="en-US" dirty="0"/>
              <a:t> de </a:t>
            </a:r>
            <a:r>
              <a:rPr lang="en-US" dirty="0" err="1"/>
              <a:t>två</a:t>
            </a:r>
            <a:r>
              <a:rPr lang="en-US" dirty="0"/>
              <a:t>.</a:t>
            </a:r>
          </a:p>
          <a:p>
            <a:endParaRPr lang="en-US" dirty="0"/>
          </a:p>
          <a:p>
            <a:r>
              <a:rPr lang="en-US" dirty="0" err="1"/>
              <a:t>Använd</a:t>
            </a:r>
            <a:r>
              <a:rPr lang="en-US" dirty="0"/>
              <a:t> </a:t>
            </a:r>
            <a:r>
              <a:rPr lang="en-US" dirty="0" err="1"/>
              <a:t>metodlitteratur</a:t>
            </a:r>
            <a:r>
              <a:rPr lang="en-US" dirty="0"/>
              <a:t> på </a:t>
            </a:r>
            <a:r>
              <a:rPr lang="en-US" dirty="0" err="1"/>
              <a:t>samma</a:t>
            </a:r>
            <a:r>
              <a:rPr lang="en-US" dirty="0"/>
              <a:t> </a:t>
            </a:r>
            <a:r>
              <a:rPr lang="en-US" dirty="0" err="1"/>
              <a:t>språk</a:t>
            </a:r>
            <a:r>
              <a:rPr lang="en-US" dirty="0"/>
              <a:t> </a:t>
            </a:r>
            <a:r>
              <a:rPr lang="en-US" dirty="0" err="1"/>
              <a:t>som</a:t>
            </a:r>
            <a:r>
              <a:rPr lang="en-US" dirty="0"/>
              <a:t> du </a:t>
            </a:r>
            <a:r>
              <a:rPr lang="en-US" dirty="0" err="1"/>
              <a:t>skriver</a:t>
            </a:r>
            <a:r>
              <a:rPr lang="en-US" dirty="0"/>
              <a:t> på.</a:t>
            </a:r>
          </a:p>
        </p:txBody>
      </p:sp>
    </p:spTree>
    <p:extLst>
      <p:ext uri="{BB962C8B-B14F-4D97-AF65-F5344CB8AC3E}">
        <p14:creationId xmlns:p14="http://schemas.microsoft.com/office/powerpoint/2010/main" val="364752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7CDC-D1D3-4307-BB9A-DDC01955845E}"/>
              </a:ext>
            </a:extLst>
          </p:cNvPr>
          <p:cNvSpPr>
            <a:spLocks noGrp="1"/>
          </p:cNvSpPr>
          <p:nvPr>
            <p:ph type="title"/>
          </p:nvPr>
        </p:nvSpPr>
        <p:spPr/>
        <p:txBody>
          <a:bodyPr/>
          <a:lstStyle/>
          <a:p>
            <a:r>
              <a:rPr lang="sv-SE" dirty="0"/>
              <a:t>Tänk på...</a:t>
            </a:r>
          </a:p>
        </p:txBody>
      </p:sp>
      <p:sp>
        <p:nvSpPr>
          <p:cNvPr id="3" name="Content Placeholder 2">
            <a:extLst>
              <a:ext uri="{FF2B5EF4-FFF2-40B4-BE49-F238E27FC236}">
                <a16:creationId xmlns:a16="http://schemas.microsoft.com/office/drawing/2014/main" id="{AE962BDC-25DB-4D1B-997D-93F62FC0F002}"/>
              </a:ext>
            </a:extLst>
          </p:cNvPr>
          <p:cNvSpPr>
            <a:spLocks noGrp="1"/>
          </p:cNvSpPr>
          <p:nvPr>
            <p:ph idx="1"/>
          </p:nvPr>
        </p:nvSpPr>
        <p:spPr/>
        <p:txBody>
          <a:bodyPr>
            <a:normAutofit/>
          </a:bodyPr>
          <a:lstStyle/>
          <a:p>
            <a:r>
              <a:rPr lang="sv-SE" dirty="0"/>
              <a:t>Läsaren förväntas bara kunna det språk som rapporten är skriven på! (dvs. skrivs rapporten på svenska skall man inte behöver kunna engelska för att läsa den, och tvärtom)</a:t>
            </a:r>
          </a:p>
          <a:p>
            <a:endParaRPr lang="en-US" dirty="0"/>
          </a:p>
          <a:p>
            <a:r>
              <a:rPr lang="en-US" dirty="0"/>
              <a:t>D</a:t>
            </a:r>
            <a:r>
              <a:rPr lang="sv-SE" dirty="0"/>
              <a:t>etta inkluderar allt!</a:t>
            </a:r>
          </a:p>
          <a:p>
            <a:pPr marL="342900" indent="-342900">
              <a:buFont typeface="Arial" panose="020B0604020202020204" pitchFamily="34" charset="0"/>
              <a:buChar char="•"/>
            </a:pPr>
            <a:r>
              <a:rPr lang="en-US" dirty="0" err="1"/>
              <a:t>Begrepp</a:t>
            </a:r>
            <a:r>
              <a:rPr lang="en-US" dirty="0"/>
              <a:t> (Internet of Things </a:t>
            </a:r>
            <a:r>
              <a:rPr lang="en-US" dirty="0" err="1"/>
              <a:t>blir</a:t>
            </a:r>
            <a:r>
              <a:rPr lang="en-US" dirty="0"/>
              <a:t> </a:t>
            </a:r>
            <a:r>
              <a:rPr lang="en-US" dirty="0" err="1"/>
              <a:t>sakernas</a:t>
            </a:r>
            <a:r>
              <a:rPr lang="en-US" dirty="0"/>
              <a:t> internet)</a:t>
            </a:r>
          </a:p>
          <a:p>
            <a:pPr marL="342900" indent="-342900">
              <a:buFont typeface="Arial" panose="020B0604020202020204" pitchFamily="34" charset="0"/>
              <a:buChar char="•"/>
            </a:pPr>
            <a:r>
              <a:rPr lang="en-US" dirty="0" err="1"/>
              <a:t>Citat</a:t>
            </a:r>
            <a:r>
              <a:rPr lang="en-US" dirty="0"/>
              <a:t> (</a:t>
            </a:r>
            <a:r>
              <a:rPr lang="en-US" dirty="0" err="1"/>
              <a:t>skall</a:t>
            </a:r>
            <a:r>
              <a:rPr lang="en-US" dirty="0"/>
              <a:t> </a:t>
            </a:r>
            <a:r>
              <a:rPr lang="en-US" dirty="0" err="1"/>
              <a:t>översättas</a:t>
            </a:r>
            <a:r>
              <a:rPr lang="en-US" dirty="0"/>
              <a:t>)</a:t>
            </a:r>
          </a:p>
          <a:p>
            <a:pPr marL="342900" indent="-342900">
              <a:buFont typeface="Arial" panose="020B0604020202020204" pitchFamily="34" charset="0"/>
              <a:buChar char="•"/>
            </a:pPr>
            <a:endParaRPr lang="en-US" dirty="0"/>
          </a:p>
          <a:p>
            <a:r>
              <a:rPr lang="en-US" dirty="0" err="1"/>
              <a:t>Undantag</a:t>
            </a:r>
            <a:r>
              <a:rPr lang="en-US" dirty="0"/>
              <a:t>: </a:t>
            </a:r>
            <a:r>
              <a:rPr lang="en-US" dirty="0" err="1"/>
              <a:t>Företagsnamn</a:t>
            </a:r>
            <a:r>
              <a:rPr lang="en-US" dirty="0"/>
              <a:t>, </a:t>
            </a:r>
            <a:r>
              <a:rPr lang="en-US" dirty="0" err="1"/>
              <a:t>Titlar</a:t>
            </a:r>
            <a:r>
              <a:rPr lang="en-US" dirty="0"/>
              <a:t> </a:t>
            </a:r>
            <a:r>
              <a:rPr lang="en-US" dirty="0" err="1"/>
              <a:t>i</a:t>
            </a:r>
            <a:r>
              <a:rPr lang="en-US" dirty="0"/>
              <a:t> </a:t>
            </a:r>
            <a:r>
              <a:rPr lang="en-US" dirty="0" err="1"/>
              <a:t>referenslistan</a:t>
            </a:r>
            <a:endParaRPr lang="en-US" dirty="0"/>
          </a:p>
          <a:p>
            <a:endParaRPr lang="sv-SE" dirty="0"/>
          </a:p>
        </p:txBody>
      </p:sp>
    </p:spTree>
    <p:extLst>
      <p:ext uri="{BB962C8B-B14F-4D97-AF65-F5344CB8AC3E}">
        <p14:creationId xmlns:p14="http://schemas.microsoft.com/office/powerpoint/2010/main" val="302368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1E5142-73B5-4416-9AB2-BD9603FBF6D6}"/>
              </a:ext>
            </a:extLst>
          </p:cNvPr>
          <p:cNvSpPr/>
          <p:nvPr/>
        </p:nvSpPr>
        <p:spPr>
          <a:xfrm>
            <a:off x="0" y="2047319"/>
            <a:ext cx="9144000" cy="758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t>SKRIVREGLER</a:t>
            </a:r>
            <a:endParaRPr lang="sv-SE" sz="2400" b="1" dirty="0"/>
          </a:p>
        </p:txBody>
      </p:sp>
    </p:spTree>
    <p:extLst>
      <p:ext uri="{BB962C8B-B14F-4D97-AF65-F5344CB8AC3E}">
        <p14:creationId xmlns:p14="http://schemas.microsoft.com/office/powerpoint/2010/main" val="78366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9ABD-C470-45D9-B55C-F1A55813C2C2}"/>
              </a:ext>
            </a:extLst>
          </p:cNvPr>
          <p:cNvSpPr>
            <a:spLocks noGrp="1"/>
          </p:cNvSpPr>
          <p:nvPr>
            <p:ph type="title"/>
          </p:nvPr>
        </p:nvSpPr>
        <p:spPr/>
        <p:txBody>
          <a:bodyPr/>
          <a:lstStyle/>
          <a:p>
            <a:r>
              <a:rPr lang="sv-SE" dirty="0"/>
              <a:t>Det finns flera olika sorters skrivregler...</a:t>
            </a:r>
          </a:p>
        </p:txBody>
      </p:sp>
      <p:sp>
        <p:nvSpPr>
          <p:cNvPr id="3" name="Content Placeholder 2">
            <a:extLst>
              <a:ext uri="{FF2B5EF4-FFF2-40B4-BE49-F238E27FC236}">
                <a16:creationId xmlns:a16="http://schemas.microsoft.com/office/drawing/2014/main" id="{481A7483-0EAC-4DE0-BFC4-E4A904C370A6}"/>
              </a:ext>
            </a:extLst>
          </p:cNvPr>
          <p:cNvSpPr>
            <a:spLocks noGrp="1"/>
          </p:cNvSpPr>
          <p:nvPr>
            <p:ph idx="1"/>
          </p:nvPr>
        </p:nvSpPr>
        <p:spPr/>
        <p:txBody>
          <a:bodyPr>
            <a:normAutofit/>
          </a:bodyPr>
          <a:lstStyle/>
          <a:p>
            <a:r>
              <a:rPr lang="sv-SE" sz="2800" dirty="0"/>
              <a:t>APA</a:t>
            </a:r>
            <a:r>
              <a:rPr lang="en-US" sz="2800" dirty="0"/>
              <a:t>AP, USGPO, AGPS, Oxford, Chicago, APA, ASA, CSE ACS, AMA, IEEE, Bluebook.</a:t>
            </a:r>
          </a:p>
          <a:p>
            <a:endParaRPr lang="en-US" sz="2800" dirty="0"/>
          </a:p>
          <a:p>
            <a:endParaRPr lang="en-US" sz="2800" dirty="0"/>
          </a:p>
          <a:p>
            <a:endParaRPr lang="en-US" sz="2800" dirty="0"/>
          </a:p>
          <a:p>
            <a:endParaRPr lang="sv-SE" dirty="0"/>
          </a:p>
        </p:txBody>
      </p:sp>
    </p:spTree>
    <p:extLst>
      <p:ext uri="{BB962C8B-B14F-4D97-AF65-F5344CB8AC3E}">
        <p14:creationId xmlns:p14="http://schemas.microsoft.com/office/powerpoint/2010/main" val="335783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11E8B8-E40E-4801-BB0B-C5C1902F51CC}"/>
              </a:ext>
            </a:extLst>
          </p:cNvPr>
          <p:cNvSpPr>
            <a:spLocks noGrp="1"/>
          </p:cNvSpPr>
          <p:nvPr>
            <p:ph idx="1"/>
          </p:nvPr>
        </p:nvSpPr>
        <p:spPr>
          <a:xfrm>
            <a:off x="1239656" y="1066801"/>
            <a:ext cx="3692384" cy="3178968"/>
          </a:xfrm>
        </p:spPr>
        <p:txBody>
          <a:bodyPr/>
          <a:lstStyle/>
          <a:p>
            <a:r>
              <a:rPr lang="sv-SE" dirty="0"/>
              <a:t>uppsättning skrivregler för vetenskapliga publikationer, såsom artiklar och böcker. </a:t>
            </a:r>
          </a:p>
          <a:p>
            <a:endParaRPr lang="sv-SE" dirty="0"/>
          </a:p>
          <a:p>
            <a:r>
              <a:rPr lang="sv-SE" dirty="0"/>
              <a:t>Tjock bok, många regler, här de viktigaste reglerna.</a:t>
            </a:r>
          </a:p>
        </p:txBody>
      </p:sp>
      <p:sp>
        <p:nvSpPr>
          <p:cNvPr id="2" name="Title 1">
            <a:extLst>
              <a:ext uri="{FF2B5EF4-FFF2-40B4-BE49-F238E27FC236}">
                <a16:creationId xmlns:a16="http://schemas.microsoft.com/office/drawing/2014/main" id="{5C65B0BE-EC6E-47C4-A5EE-D87875F0919A}"/>
              </a:ext>
            </a:extLst>
          </p:cNvPr>
          <p:cNvSpPr>
            <a:spLocks noGrp="1"/>
          </p:cNvSpPr>
          <p:nvPr>
            <p:ph type="title"/>
          </p:nvPr>
        </p:nvSpPr>
        <p:spPr>
          <a:xfrm>
            <a:off x="1239656" y="323613"/>
            <a:ext cx="7315382" cy="501254"/>
          </a:xfrm>
        </p:spPr>
        <p:txBody>
          <a:bodyPr/>
          <a:lstStyle/>
          <a:p>
            <a:r>
              <a:rPr lang="en-US" dirty="0"/>
              <a:t> American Psychological Association (APA)</a:t>
            </a:r>
            <a:endParaRPr lang="sv-SE" dirty="0"/>
          </a:p>
        </p:txBody>
      </p:sp>
      <p:pic>
        <p:nvPicPr>
          <p:cNvPr id="1026" name="Picture 2" descr="Bildresultat för APA manual">
            <a:extLst>
              <a:ext uri="{FF2B5EF4-FFF2-40B4-BE49-F238E27FC236}">
                <a16:creationId xmlns:a16="http://schemas.microsoft.com/office/drawing/2014/main" id="{0C5AEF4F-DB3E-41A1-BB9F-AAB94A758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866" y="946063"/>
            <a:ext cx="2279384" cy="325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1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6A74CA-76AD-4A75-ADD2-4A8350BB6D77}"/>
              </a:ext>
            </a:extLst>
          </p:cNvPr>
          <p:cNvSpPr>
            <a:spLocks noGrp="1"/>
          </p:cNvSpPr>
          <p:nvPr>
            <p:ph type="title"/>
          </p:nvPr>
        </p:nvSpPr>
        <p:spPr/>
        <p:txBody>
          <a:bodyPr/>
          <a:lstStyle/>
          <a:p>
            <a:r>
              <a:rPr lang="sv-SE" dirty="0"/>
              <a:t>Citat och referat!</a:t>
            </a:r>
          </a:p>
        </p:txBody>
      </p:sp>
      <p:sp>
        <p:nvSpPr>
          <p:cNvPr id="2" name="Content Placeholder 1">
            <a:extLst>
              <a:ext uri="{FF2B5EF4-FFF2-40B4-BE49-F238E27FC236}">
                <a16:creationId xmlns:a16="http://schemas.microsoft.com/office/drawing/2014/main" id="{A26DCFDA-7D19-4EC6-AEA8-DA1B5E4C26A4}"/>
              </a:ext>
            </a:extLst>
          </p:cNvPr>
          <p:cNvSpPr>
            <a:spLocks noGrp="1"/>
          </p:cNvSpPr>
          <p:nvPr>
            <p:ph idx="1"/>
          </p:nvPr>
        </p:nvSpPr>
        <p:spPr/>
        <p:txBody>
          <a:bodyPr/>
          <a:lstStyle/>
          <a:p>
            <a:r>
              <a:rPr lang="sv-SE" dirty="0"/>
              <a:t>Citat är identiskt med originaltexten. Referat är en sammanfattning av originaltexten, formulerad självständigt med egna ord. </a:t>
            </a:r>
          </a:p>
        </p:txBody>
      </p:sp>
    </p:spTree>
    <p:extLst>
      <p:ext uri="{BB962C8B-B14F-4D97-AF65-F5344CB8AC3E}">
        <p14:creationId xmlns:p14="http://schemas.microsoft.com/office/powerpoint/2010/main" val="6843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Dagens</a:t>
            </a:r>
            <a:r>
              <a:rPr lang="en-US" dirty="0"/>
              <a:t> Agenda</a:t>
            </a:r>
            <a:endParaRPr lang="sv-SE" dirty="0"/>
          </a:p>
        </p:txBody>
      </p:sp>
      <p:sp>
        <p:nvSpPr>
          <p:cNvPr id="3" name="Content Placeholder 2"/>
          <p:cNvSpPr>
            <a:spLocks noGrp="1"/>
          </p:cNvSpPr>
          <p:nvPr>
            <p:ph idx="1"/>
          </p:nvPr>
        </p:nvSpPr>
        <p:spPr/>
        <p:txBody>
          <a:bodyPr>
            <a:normAutofit/>
          </a:bodyPr>
          <a:lstStyle/>
          <a:p>
            <a:pPr lvl="0"/>
            <a:r>
              <a:rPr lang="sv-SE" dirty="0"/>
              <a:t>Runda</a:t>
            </a:r>
          </a:p>
          <a:p>
            <a:pPr lvl="0"/>
            <a:r>
              <a:rPr lang="sv-SE" dirty="0"/>
              <a:t>Mål o kriterier</a:t>
            </a:r>
          </a:p>
          <a:p>
            <a:pPr lvl="0"/>
            <a:r>
              <a:rPr lang="sv-SE" dirty="0"/>
              <a:t>Workshop- Hållbar utveckling i exjobbet</a:t>
            </a:r>
            <a:endParaRPr lang="en-US" dirty="0"/>
          </a:p>
          <a:p>
            <a:pPr lvl="0"/>
            <a:r>
              <a:rPr lang="sv-SE" dirty="0"/>
              <a:t>Workshop- Att skriva rapport</a:t>
            </a:r>
          </a:p>
          <a:p>
            <a:pPr lvl="0"/>
            <a:endParaRPr lang="sv-SE" dirty="0"/>
          </a:p>
          <a:p>
            <a:endParaRPr lang="sv-SE" dirty="0"/>
          </a:p>
        </p:txBody>
      </p:sp>
    </p:spTree>
    <p:extLst>
      <p:ext uri="{BB962C8B-B14F-4D97-AF65-F5344CB8AC3E}">
        <p14:creationId xmlns:p14="http://schemas.microsoft.com/office/powerpoint/2010/main" val="406435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5D716-FADF-4282-9B0D-8FC0467360FC}"/>
              </a:ext>
            </a:extLst>
          </p:cNvPr>
          <p:cNvSpPr>
            <a:spLocks noGrp="1"/>
          </p:cNvSpPr>
          <p:nvPr>
            <p:ph idx="1"/>
          </p:nvPr>
        </p:nvSpPr>
        <p:spPr>
          <a:xfrm>
            <a:off x="1619249" y="1066801"/>
            <a:ext cx="6776048" cy="3178968"/>
          </a:xfrm>
        </p:spPr>
        <p:txBody>
          <a:bodyPr>
            <a:normAutofit/>
          </a:bodyPr>
          <a:lstStyle/>
          <a:p>
            <a:pPr marL="342900" indent="-342900">
              <a:buFont typeface="Arial" panose="020B0604020202020204" pitchFamily="34" charset="0"/>
              <a:buChar char="•"/>
            </a:pPr>
            <a:r>
              <a:rPr lang="sv-SE" u="sng" dirty="0"/>
              <a:t>Harvardsystemet</a:t>
            </a:r>
            <a:r>
              <a:rPr lang="sv-SE" dirty="0"/>
              <a:t> - författare–årtal-systemet</a:t>
            </a:r>
          </a:p>
          <a:p>
            <a:pPr marL="342900" indent="-342900">
              <a:buFont typeface="Arial" panose="020B0604020202020204" pitchFamily="34" charset="0"/>
              <a:buChar char="•"/>
            </a:pPr>
            <a:r>
              <a:rPr lang="sv-SE" u="sng" dirty="0"/>
              <a:t>Oxfordsystemet</a:t>
            </a:r>
            <a:r>
              <a:rPr lang="sv-SE" dirty="0"/>
              <a:t> - Källhänvisning med fotnot, till exempel </a:t>
            </a:r>
            <a:r>
              <a:rPr lang="sv-SE" baseline="30000" dirty="0"/>
              <a:t>1</a:t>
            </a:r>
            <a:r>
              <a:rPr lang="sv-SE" dirty="0"/>
              <a:t> för källa nummer 1 i källförteckningen.</a:t>
            </a:r>
          </a:p>
          <a:p>
            <a:pPr marL="342900" indent="-342900">
              <a:buFont typeface="Arial" panose="020B0604020202020204" pitchFamily="34" charset="0"/>
              <a:buChar char="•"/>
            </a:pPr>
            <a:r>
              <a:rPr lang="sv-SE" u="sng" dirty="0"/>
              <a:t>Vancouversystemet</a:t>
            </a:r>
            <a:r>
              <a:rPr lang="sv-SE" dirty="0"/>
              <a:t> - Källhänvisning med siffra inom hakparentes, till exempel [1] för källa nummer 1.</a:t>
            </a:r>
          </a:p>
          <a:p>
            <a:endParaRPr lang="sv-SE" dirty="0"/>
          </a:p>
          <a:p>
            <a:r>
              <a:rPr lang="sv-SE" dirty="0"/>
              <a:t>I APA-systemet refererar man enligt </a:t>
            </a:r>
            <a:r>
              <a:rPr lang="en-US" dirty="0"/>
              <a:t>Harvard.</a:t>
            </a:r>
            <a:endParaRPr lang="sv-SE" dirty="0"/>
          </a:p>
          <a:p>
            <a:endParaRPr lang="sv-SE" dirty="0"/>
          </a:p>
          <a:p>
            <a:endParaRPr lang="sv-SE" dirty="0"/>
          </a:p>
        </p:txBody>
      </p:sp>
      <p:sp>
        <p:nvSpPr>
          <p:cNvPr id="4" name="Title 3">
            <a:extLst>
              <a:ext uri="{FF2B5EF4-FFF2-40B4-BE49-F238E27FC236}">
                <a16:creationId xmlns:a16="http://schemas.microsoft.com/office/drawing/2014/main" id="{AF2CF845-5799-45D5-985B-D2825897BD7A}"/>
              </a:ext>
            </a:extLst>
          </p:cNvPr>
          <p:cNvSpPr>
            <a:spLocks noGrp="1"/>
          </p:cNvSpPr>
          <p:nvPr>
            <p:ph type="title"/>
          </p:nvPr>
        </p:nvSpPr>
        <p:spPr/>
        <p:txBody>
          <a:bodyPr/>
          <a:lstStyle/>
          <a:p>
            <a:r>
              <a:rPr lang="sv-SE" dirty="0"/>
              <a:t>Referenssystem</a:t>
            </a:r>
          </a:p>
        </p:txBody>
      </p:sp>
    </p:spTree>
    <p:extLst>
      <p:ext uri="{BB962C8B-B14F-4D97-AF65-F5344CB8AC3E}">
        <p14:creationId xmlns:p14="http://schemas.microsoft.com/office/powerpoint/2010/main" val="169065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D20E-427D-4E50-BC08-4B12D2B0614E}"/>
              </a:ext>
            </a:extLst>
          </p:cNvPr>
          <p:cNvSpPr>
            <a:spLocks noGrp="1"/>
          </p:cNvSpPr>
          <p:nvPr>
            <p:ph type="title"/>
          </p:nvPr>
        </p:nvSpPr>
        <p:spPr/>
        <p:txBody>
          <a:bodyPr/>
          <a:lstStyle/>
          <a:p>
            <a:r>
              <a:rPr lang="sv-SE" dirty="0"/>
              <a:t>Referens</a:t>
            </a:r>
          </a:p>
        </p:txBody>
      </p:sp>
      <p:sp>
        <p:nvSpPr>
          <p:cNvPr id="3" name="Content Placeholder 2">
            <a:extLst>
              <a:ext uri="{FF2B5EF4-FFF2-40B4-BE49-F238E27FC236}">
                <a16:creationId xmlns:a16="http://schemas.microsoft.com/office/drawing/2014/main" id="{2E56542B-3338-437A-8F62-887BDC6783F5}"/>
              </a:ext>
            </a:extLst>
          </p:cNvPr>
          <p:cNvSpPr>
            <a:spLocks noGrp="1"/>
          </p:cNvSpPr>
          <p:nvPr>
            <p:ph idx="1"/>
          </p:nvPr>
        </p:nvSpPr>
        <p:spPr/>
        <p:txBody>
          <a:bodyPr/>
          <a:lstStyle/>
          <a:p>
            <a:r>
              <a:rPr lang="en-US" dirty="0"/>
              <a:t>A framework that is widely used when analyzing the process of learning in online learning environments is the Community of Inquiry introduced by Garrison, </a:t>
            </a:r>
            <a:r>
              <a:rPr lang="sv-SE" dirty="0"/>
              <a:t>Anderson, and Archer (2000).</a:t>
            </a:r>
          </a:p>
          <a:p>
            <a:endParaRPr lang="sv-SE" dirty="0"/>
          </a:p>
          <a:p>
            <a:r>
              <a:rPr lang="en-US" dirty="0"/>
              <a:t>A framework that is widely used when analyzing the process of learning in online learning environments is the Community of Inquiry (Garrison, </a:t>
            </a:r>
            <a:r>
              <a:rPr lang="sv-SE" dirty="0"/>
              <a:t>Anderson &amp; Archer, 2000)</a:t>
            </a:r>
          </a:p>
          <a:p>
            <a:endParaRPr lang="sv-SE" dirty="0"/>
          </a:p>
          <a:p>
            <a:endParaRPr lang="sv-SE" dirty="0"/>
          </a:p>
          <a:p>
            <a:endParaRPr lang="sv-SE" dirty="0"/>
          </a:p>
        </p:txBody>
      </p:sp>
    </p:spTree>
    <p:extLst>
      <p:ext uri="{BB962C8B-B14F-4D97-AF65-F5344CB8AC3E}">
        <p14:creationId xmlns:p14="http://schemas.microsoft.com/office/powerpoint/2010/main" val="3395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7936-C774-4C24-8E1B-54297A430908}"/>
              </a:ext>
            </a:extLst>
          </p:cNvPr>
          <p:cNvSpPr>
            <a:spLocks noGrp="1"/>
          </p:cNvSpPr>
          <p:nvPr>
            <p:ph type="title"/>
          </p:nvPr>
        </p:nvSpPr>
        <p:spPr/>
        <p:txBody>
          <a:bodyPr/>
          <a:lstStyle/>
          <a:p>
            <a:r>
              <a:rPr lang="sv-SE" dirty="0"/>
              <a:t>Citat</a:t>
            </a:r>
          </a:p>
        </p:txBody>
      </p:sp>
      <p:sp>
        <p:nvSpPr>
          <p:cNvPr id="3" name="Content Placeholder 2">
            <a:extLst>
              <a:ext uri="{FF2B5EF4-FFF2-40B4-BE49-F238E27FC236}">
                <a16:creationId xmlns:a16="http://schemas.microsoft.com/office/drawing/2014/main" id="{13E86036-D0A3-4A93-BAB5-CADCDF878654}"/>
              </a:ext>
            </a:extLst>
          </p:cNvPr>
          <p:cNvSpPr>
            <a:spLocks noGrp="1"/>
          </p:cNvSpPr>
          <p:nvPr>
            <p:ph idx="1"/>
          </p:nvPr>
        </p:nvSpPr>
        <p:spPr>
          <a:xfrm>
            <a:off x="1350120" y="1066801"/>
            <a:ext cx="7204917" cy="1197720"/>
          </a:xfrm>
        </p:spPr>
        <p:txBody>
          <a:bodyPr/>
          <a:lstStyle/>
          <a:p>
            <a:r>
              <a:rPr lang="en-US" dirty="0"/>
              <a:t>“The model of this Community of Inquiry assumes that learning occurs within the Community through the interaction of three core elements” (Garrison, </a:t>
            </a:r>
            <a:r>
              <a:rPr lang="sv-SE" dirty="0"/>
              <a:t>Anderson &amp; Archer, 2000, </a:t>
            </a:r>
            <a:r>
              <a:rPr lang="en-US" dirty="0"/>
              <a:t> p. 88)</a:t>
            </a:r>
            <a:endParaRPr lang="sv-SE" dirty="0"/>
          </a:p>
        </p:txBody>
      </p:sp>
    </p:spTree>
    <p:extLst>
      <p:ext uri="{BB962C8B-B14F-4D97-AF65-F5344CB8AC3E}">
        <p14:creationId xmlns:p14="http://schemas.microsoft.com/office/powerpoint/2010/main" val="282589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B39D-177F-4CF7-8D0D-6A2989445A0E}"/>
              </a:ext>
            </a:extLst>
          </p:cNvPr>
          <p:cNvSpPr>
            <a:spLocks noGrp="1"/>
          </p:cNvSpPr>
          <p:nvPr>
            <p:ph type="title"/>
          </p:nvPr>
        </p:nvSpPr>
        <p:spPr/>
        <p:txBody>
          <a:bodyPr/>
          <a:lstStyle/>
          <a:p>
            <a:r>
              <a:rPr lang="sv-SE" dirty="0"/>
              <a:t>Blockcitat</a:t>
            </a:r>
          </a:p>
        </p:txBody>
      </p:sp>
      <p:sp>
        <p:nvSpPr>
          <p:cNvPr id="3" name="Content Placeholder 2">
            <a:extLst>
              <a:ext uri="{FF2B5EF4-FFF2-40B4-BE49-F238E27FC236}">
                <a16:creationId xmlns:a16="http://schemas.microsoft.com/office/drawing/2014/main" id="{DB79AE0B-E69E-4038-875A-00291414D8C1}"/>
              </a:ext>
            </a:extLst>
          </p:cNvPr>
          <p:cNvSpPr>
            <a:spLocks noGrp="1"/>
          </p:cNvSpPr>
          <p:nvPr>
            <p:ph idx="1"/>
          </p:nvPr>
        </p:nvSpPr>
        <p:spPr>
          <a:xfrm>
            <a:off x="1619250" y="1066801"/>
            <a:ext cx="3402804" cy="3178968"/>
          </a:xfrm>
        </p:spPr>
        <p:txBody>
          <a:bodyPr/>
          <a:lstStyle/>
          <a:p>
            <a:r>
              <a:rPr lang="en-US" dirty="0"/>
              <a:t>Om ett </a:t>
            </a:r>
            <a:r>
              <a:rPr lang="en-US" dirty="0" err="1"/>
              <a:t>citat</a:t>
            </a:r>
            <a:r>
              <a:rPr lang="en-US" dirty="0"/>
              <a:t> är </a:t>
            </a:r>
            <a:r>
              <a:rPr lang="en-US" dirty="0" err="1"/>
              <a:t>omfattande</a:t>
            </a:r>
            <a:r>
              <a:rPr lang="en-US" dirty="0"/>
              <a:t> (</a:t>
            </a:r>
            <a:r>
              <a:rPr lang="en-US" dirty="0" err="1"/>
              <a:t>enligt</a:t>
            </a:r>
            <a:r>
              <a:rPr lang="en-US" dirty="0"/>
              <a:t> APA </a:t>
            </a:r>
            <a:r>
              <a:rPr lang="en-US" dirty="0" err="1"/>
              <a:t>mer</a:t>
            </a:r>
            <a:r>
              <a:rPr lang="en-US" dirty="0"/>
              <a:t> är 40 </a:t>
            </a:r>
            <a:r>
              <a:rPr lang="en-US" dirty="0" err="1"/>
              <a:t>ord</a:t>
            </a:r>
            <a:r>
              <a:rPr lang="en-US" dirty="0"/>
              <a:t>) så </a:t>
            </a:r>
            <a:r>
              <a:rPr lang="en-US" dirty="0" err="1"/>
              <a:t>gör</a:t>
            </a:r>
            <a:r>
              <a:rPr lang="en-US" dirty="0"/>
              <a:t> man ett </a:t>
            </a:r>
            <a:r>
              <a:rPr lang="en-US" dirty="0" err="1"/>
              <a:t>blockcitat</a:t>
            </a:r>
            <a:r>
              <a:rPr lang="en-US" dirty="0"/>
              <a:t> </a:t>
            </a:r>
            <a:r>
              <a:rPr lang="en-US" dirty="0" err="1"/>
              <a:t>istället</a:t>
            </a:r>
            <a:r>
              <a:rPr lang="en-US" dirty="0"/>
              <a:t>.  Dessa ha </a:t>
            </a:r>
            <a:r>
              <a:rPr lang="en-US" dirty="0" err="1"/>
              <a:t>större</a:t>
            </a:r>
            <a:r>
              <a:rPr lang="en-US" dirty="0"/>
              <a:t> </a:t>
            </a:r>
            <a:r>
              <a:rPr lang="en-US" dirty="0" err="1"/>
              <a:t>vänster</a:t>
            </a:r>
            <a:r>
              <a:rPr lang="en-US" dirty="0"/>
              <a:t>- och </a:t>
            </a:r>
            <a:r>
              <a:rPr lang="en-US" dirty="0" err="1"/>
              <a:t>högermarginal</a:t>
            </a:r>
            <a:r>
              <a:rPr lang="en-US" dirty="0"/>
              <a:t> </a:t>
            </a:r>
            <a:r>
              <a:rPr lang="en-US" dirty="0" err="1"/>
              <a:t>än</a:t>
            </a:r>
            <a:r>
              <a:rPr lang="en-US" dirty="0"/>
              <a:t> </a:t>
            </a:r>
            <a:r>
              <a:rPr lang="en-US" dirty="0" err="1"/>
              <a:t>övrig</a:t>
            </a:r>
            <a:r>
              <a:rPr lang="en-US" dirty="0"/>
              <a:t> text.</a:t>
            </a:r>
          </a:p>
        </p:txBody>
      </p:sp>
      <p:pic>
        <p:nvPicPr>
          <p:cNvPr id="5" name="Picture 4" descr="A screenshot of a social media post&#10;&#10;Description generated with very high confidence">
            <a:extLst>
              <a:ext uri="{FF2B5EF4-FFF2-40B4-BE49-F238E27FC236}">
                <a16:creationId xmlns:a16="http://schemas.microsoft.com/office/drawing/2014/main" id="{431D6E1F-F06F-4898-A0CA-63122B4BF06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2724" y="336880"/>
            <a:ext cx="2599810" cy="3672808"/>
          </a:xfrm>
          <a:prstGeom prst="rect">
            <a:avLst/>
          </a:prstGeom>
        </p:spPr>
      </p:pic>
      <p:sp>
        <p:nvSpPr>
          <p:cNvPr id="6" name="TextBox 5">
            <a:extLst>
              <a:ext uri="{FF2B5EF4-FFF2-40B4-BE49-F238E27FC236}">
                <a16:creationId xmlns:a16="http://schemas.microsoft.com/office/drawing/2014/main" id="{41D0DD9B-69D5-4ED0-9415-D47D1811D59E}"/>
              </a:ext>
            </a:extLst>
          </p:cNvPr>
          <p:cNvSpPr txBox="1"/>
          <p:nvPr/>
        </p:nvSpPr>
        <p:spPr>
          <a:xfrm>
            <a:off x="5488641" y="4009688"/>
            <a:ext cx="2599812" cy="230832"/>
          </a:xfrm>
          <a:prstGeom prst="rect">
            <a:avLst/>
          </a:prstGeom>
          <a:noFill/>
        </p:spPr>
        <p:txBody>
          <a:bodyPr wrap="square" rtlCol="0">
            <a:spAutoFit/>
          </a:bodyPr>
          <a:lstStyle/>
          <a:p>
            <a:r>
              <a:rPr lang="sv-SE" sz="900" dirty="0" err="1">
                <a:hlinkClick r:id="rId3" tooltip="http://tex.stackexchange.com/questions/136369/csquotes-footnotes-after-block-quotes-with-quotation-marks"/>
              </a:rPr>
              <a:t>This</a:t>
            </a:r>
            <a:r>
              <a:rPr lang="sv-SE" sz="900" dirty="0">
                <a:hlinkClick r:id="rId3" tooltip="http://tex.stackexchange.com/questions/136369/csquotes-footnotes-after-block-quotes-with-quotation-marks"/>
              </a:rPr>
              <a:t> Photo</a:t>
            </a:r>
            <a:r>
              <a:rPr lang="sv-SE" sz="900" dirty="0"/>
              <a:t> is </a:t>
            </a:r>
            <a:r>
              <a:rPr lang="sv-SE" sz="900" dirty="0" err="1"/>
              <a:t>licensed</a:t>
            </a:r>
            <a:r>
              <a:rPr lang="sv-SE" sz="900" dirty="0"/>
              <a:t> under </a:t>
            </a:r>
            <a:r>
              <a:rPr lang="sv-SE" sz="900" dirty="0">
                <a:hlinkClick r:id="rId4" tooltip="https://creativecommons.org/licenses/by-sa/3.0/"/>
              </a:rPr>
              <a:t>CC BY-SA</a:t>
            </a:r>
            <a:endParaRPr lang="sv-SE" sz="900" dirty="0"/>
          </a:p>
        </p:txBody>
      </p:sp>
    </p:spTree>
    <p:extLst>
      <p:ext uri="{BB962C8B-B14F-4D97-AF65-F5344CB8AC3E}">
        <p14:creationId xmlns:p14="http://schemas.microsoft.com/office/powerpoint/2010/main" val="34079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FBE6B5-C6BC-4D2C-9B21-6941D99DC576}"/>
              </a:ext>
            </a:extLst>
          </p:cNvPr>
          <p:cNvSpPr>
            <a:spLocks noGrp="1"/>
          </p:cNvSpPr>
          <p:nvPr>
            <p:ph type="title"/>
          </p:nvPr>
        </p:nvSpPr>
        <p:spPr/>
        <p:txBody>
          <a:bodyPr/>
          <a:lstStyle/>
          <a:p>
            <a:r>
              <a:rPr lang="sv-SE" dirty="0"/>
              <a:t>I referenslistan</a:t>
            </a:r>
          </a:p>
        </p:txBody>
      </p:sp>
      <p:sp>
        <p:nvSpPr>
          <p:cNvPr id="6" name="Content Placeholder 5">
            <a:extLst>
              <a:ext uri="{FF2B5EF4-FFF2-40B4-BE49-F238E27FC236}">
                <a16:creationId xmlns:a16="http://schemas.microsoft.com/office/drawing/2014/main" id="{80CDB1C2-BD78-4233-BEB0-E770A4E361F9}"/>
              </a:ext>
            </a:extLst>
          </p:cNvPr>
          <p:cNvSpPr>
            <a:spLocks noGrp="1"/>
          </p:cNvSpPr>
          <p:nvPr>
            <p:ph idx="1"/>
          </p:nvPr>
        </p:nvSpPr>
        <p:spPr/>
        <p:txBody>
          <a:bodyPr>
            <a:normAutofit/>
          </a:bodyPr>
          <a:lstStyle/>
          <a:p>
            <a:r>
              <a:rPr lang="sv-SE" dirty="0"/>
              <a:t>Garrison, D. R., Anderson, T., &amp; Archer, W. (2000). </a:t>
            </a:r>
            <a:r>
              <a:rPr lang="sv-SE" dirty="0" err="1"/>
              <a:t>Critical</a:t>
            </a:r>
            <a:r>
              <a:rPr lang="sv-SE" dirty="0"/>
              <a:t> </a:t>
            </a:r>
            <a:r>
              <a:rPr lang="sv-SE" dirty="0" err="1"/>
              <a:t>inquiry</a:t>
            </a:r>
            <a:r>
              <a:rPr lang="sv-SE" dirty="0"/>
              <a:t> in a text-</a:t>
            </a:r>
            <a:r>
              <a:rPr lang="sv-SE" dirty="0" err="1"/>
              <a:t>based</a:t>
            </a:r>
            <a:r>
              <a:rPr lang="sv-SE" dirty="0"/>
              <a:t> </a:t>
            </a:r>
            <a:r>
              <a:rPr lang="sv-SE" dirty="0" err="1"/>
              <a:t>environment</a:t>
            </a:r>
            <a:r>
              <a:rPr lang="sv-SE" dirty="0"/>
              <a:t>: Computer conferencing in </a:t>
            </a:r>
            <a:r>
              <a:rPr lang="sv-SE" dirty="0" err="1"/>
              <a:t>higher</a:t>
            </a:r>
            <a:r>
              <a:rPr lang="sv-SE" dirty="0"/>
              <a:t> </a:t>
            </a:r>
            <a:r>
              <a:rPr lang="sv-SE" dirty="0" err="1"/>
              <a:t>education</a:t>
            </a:r>
            <a:r>
              <a:rPr lang="sv-SE" dirty="0"/>
              <a:t>. </a:t>
            </a:r>
            <a:r>
              <a:rPr lang="sv-SE" i="1" dirty="0"/>
              <a:t>The internet and </a:t>
            </a:r>
            <a:r>
              <a:rPr lang="sv-SE" i="1" dirty="0" err="1"/>
              <a:t>higher</a:t>
            </a:r>
            <a:r>
              <a:rPr lang="sv-SE" i="1" dirty="0"/>
              <a:t> </a:t>
            </a:r>
            <a:r>
              <a:rPr lang="sv-SE" i="1" dirty="0" err="1"/>
              <a:t>education</a:t>
            </a:r>
            <a:r>
              <a:rPr lang="sv-SE" dirty="0"/>
              <a:t>, </a:t>
            </a:r>
            <a:r>
              <a:rPr lang="sv-SE" i="1" dirty="0"/>
              <a:t>2</a:t>
            </a:r>
            <a:r>
              <a:rPr lang="sv-SE" dirty="0"/>
              <a:t>(2), 87-105. doi:10.1016/S1096-7516(00)00016-6.</a:t>
            </a:r>
          </a:p>
          <a:p>
            <a:endParaRPr lang="sv-SE" dirty="0"/>
          </a:p>
          <a:p>
            <a:endParaRPr lang="sv-SE" dirty="0"/>
          </a:p>
          <a:p>
            <a:r>
              <a:rPr lang="sv-SE" dirty="0"/>
              <a:t>et al. Används om det är mer än två författare förutom första gången.</a:t>
            </a:r>
          </a:p>
        </p:txBody>
      </p:sp>
    </p:spTree>
    <p:extLst>
      <p:ext uri="{BB962C8B-B14F-4D97-AF65-F5344CB8AC3E}">
        <p14:creationId xmlns:p14="http://schemas.microsoft.com/office/powerpoint/2010/main" val="118918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FBE6B5-C6BC-4D2C-9B21-6941D99DC576}"/>
              </a:ext>
            </a:extLst>
          </p:cNvPr>
          <p:cNvSpPr>
            <a:spLocks noGrp="1"/>
          </p:cNvSpPr>
          <p:nvPr>
            <p:ph type="title"/>
          </p:nvPr>
        </p:nvSpPr>
        <p:spPr/>
        <p:txBody>
          <a:bodyPr/>
          <a:lstStyle/>
          <a:p>
            <a:r>
              <a:rPr lang="sv-SE" dirty="0"/>
              <a:t>Använd guider/mallar!</a:t>
            </a:r>
          </a:p>
        </p:txBody>
      </p:sp>
      <p:sp>
        <p:nvSpPr>
          <p:cNvPr id="6" name="Content Placeholder 5">
            <a:extLst>
              <a:ext uri="{FF2B5EF4-FFF2-40B4-BE49-F238E27FC236}">
                <a16:creationId xmlns:a16="http://schemas.microsoft.com/office/drawing/2014/main" id="{80CDB1C2-BD78-4233-BEB0-E770A4E361F9}"/>
              </a:ext>
            </a:extLst>
          </p:cNvPr>
          <p:cNvSpPr>
            <a:spLocks noGrp="1"/>
          </p:cNvSpPr>
          <p:nvPr>
            <p:ph idx="1"/>
          </p:nvPr>
        </p:nvSpPr>
        <p:spPr/>
        <p:txBody>
          <a:bodyPr>
            <a:normAutofit lnSpcReduction="10000"/>
          </a:bodyPr>
          <a:lstStyle/>
          <a:p>
            <a:r>
              <a:rPr lang="sv-SE" dirty="0">
                <a:hlinkClick r:id="rId2"/>
              </a:rPr>
              <a:t>https://gupea.ub.gu.se/bitstream/2077/40505/9/gupea_2077_40505_9.pdf</a:t>
            </a:r>
            <a:endParaRPr lang="sv-SE" dirty="0"/>
          </a:p>
          <a:p>
            <a:endParaRPr lang="sv-SE" dirty="0"/>
          </a:p>
          <a:p>
            <a:r>
              <a:rPr lang="sv-SE" dirty="0">
                <a:hlinkClick r:id="rId3"/>
              </a:rPr>
              <a:t>https://tools.kib.ki.se/referensguide/apa/</a:t>
            </a:r>
            <a:endParaRPr lang="sv-SE" dirty="0"/>
          </a:p>
          <a:p>
            <a:endParaRPr lang="sv-SE" dirty="0"/>
          </a:p>
          <a:p>
            <a:r>
              <a:rPr lang="sv-SE" dirty="0">
                <a:hlinkClick r:id="rId4"/>
              </a:rPr>
              <a:t>https://www.rkh.se/PageFiles/466/APA-referensguide.pdf</a:t>
            </a:r>
            <a:endParaRPr lang="sv-SE" dirty="0"/>
          </a:p>
          <a:p>
            <a:endParaRPr lang="sv-SE" dirty="0"/>
          </a:p>
          <a:p>
            <a:r>
              <a:rPr lang="sv-SE" dirty="0"/>
              <a:t>Om att citera (i förhållande till referera)</a:t>
            </a:r>
          </a:p>
          <a:p>
            <a:r>
              <a:rPr lang="sv-SE" dirty="0">
                <a:hlinkClick r:id="rId5"/>
              </a:rPr>
              <a:t>http://skrivguiden.se/referenshantering/referera-med-mera/#citera</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125890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254C-BFDE-4B16-9433-FDCB0D603FC6}"/>
              </a:ext>
            </a:extLst>
          </p:cNvPr>
          <p:cNvSpPr>
            <a:spLocks noGrp="1"/>
          </p:cNvSpPr>
          <p:nvPr>
            <p:ph type="title"/>
          </p:nvPr>
        </p:nvSpPr>
        <p:spPr/>
        <p:txBody>
          <a:bodyPr/>
          <a:lstStyle/>
          <a:p>
            <a:r>
              <a:rPr lang="sv-SE" dirty="0"/>
              <a:t>Tabellers utseende</a:t>
            </a:r>
          </a:p>
        </p:txBody>
      </p:sp>
      <p:pic>
        <p:nvPicPr>
          <p:cNvPr id="5" name="Content Placeholder 4" descr="Screen Clipping">
            <a:extLst>
              <a:ext uri="{FF2B5EF4-FFF2-40B4-BE49-F238E27FC236}">
                <a16:creationId xmlns:a16="http://schemas.microsoft.com/office/drawing/2014/main" id="{23D3A15C-1122-4537-93B1-8EBC966A3B4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487" y="981868"/>
            <a:ext cx="3952098" cy="3179763"/>
          </a:xfrm>
        </p:spPr>
      </p:pic>
    </p:spTree>
    <p:extLst>
      <p:ext uri="{BB962C8B-B14F-4D97-AF65-F5344CB8AC3E}">
        <p14:creationId xmlns:p14="http://schemas.microsoft.com/office/powerpoint/2010/main" val="3661415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9A76-EE07-4045-ACC9-A30461A6DCB8}"/>
              </a:ext>
            </a:extLst>
          </p:cNvPr>
          <p:cNvSpPr>
            <a:spLocks noGrp="1"/>
          </p:cNvSpPr>
          <p:nvPr>
            <p:ph type="title"/>
          </p:nvPr>
        </p:nvSpPr>
        <p:spPr/>
        <p:txBody>
          <a:bodyPr/>
          <a:lstStyle/>
          <a:p>
            <a:r>
              <a:rPr lang="sv-SE" dirty="0"/>
              <a:t>Figur</a:t>
            </a:r>
          </a:p>
        </p:txBody>
      </p:sp>
      <p:pic>
        <p:nvPicPr>
          <p:cNvPr id="5" name="Content Placeholder 4" descr="Screen Clipping">
            <a:extLst>
              <a:ext uri="{FF2B5EF4-FFF2-40B4-BE49-F238E27FC236}">
                <a16:creationId xmlns:a16="http://schemas.microsoft.com/office/drawing/2014/main" id="{383AF0B9-128F-46CD-A737-FC795AFD45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533" y="1066800"/>
            <a:ext cx="5371221" cy="3179763"/>
          </a:xfrm>
        </p:spPr>
      </p:pic>
    </p:spTree>
    <p:extLst>
      <p:ext uri="{BB962C8B-B14F-4D97-AF65-F5344CB8AC3E}">
        <p14:creationId xmlns:p14="http://schemas.microsoft.com/office/powerpoint/2010/main" val="318723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2944-8A4E-412B-9835-61FD602A2536}"/>
              </a:ext>
            </a:extLst>
          </p:cNvPr>
          <p:cNvSpPr>
            <a:spLocks noGrp="1"/>
          </p:cNvSpPr>
          <p:nvPr>
            <p:ph type="title"/>
          </p:nvPr>
        </p:nvSpPr>
        <p:spPr/>
        <p:txBody>
          <a:bodyPr/>
          <a:lstStyle/>
          <a:p>
            <a:r>
              <a:rPr lang="sv-SE" dirty="0"/>
              <a:t>Figur- och tabellbeskrivningar</a:t>
            </a:r>
          </a:p>
        </p:txBody>
      </p:sp>
      <p:sp>
        <p:nvSpPr>
          <p:cNvPr id="3" name="Content Placeholder 2">
            <a:extLst>
              <a:ext uri="{FF2B5EF4-FFF2-40B4-BE49-F238E27FC236}">
                <a16:creationId xmlns:a16="http://schemas.microsoft.com/office/drawing/2014/main" id="{DE6568F8-7807-41DC-846C-ACB3018FC121}"/>
              </a:ext>
            </a:extLst>
          </p:cNvPr>
          <p:cNvSpPr>
            <a:spLocks noGrp="1"/>
          </p:cNvSpPr>
          <p:nvPr>
            <p:ph idx="1"/>
          </p:nvPr>
        </p:nvSpPr>
        <p:spPr/>
        <p:txBody>
          <a:bodyPr/>
          <a:lstStyle/>
          <a:p>
            <a:pPr marL="342900" indent="-342900">
              <a:buFont typeface="Arial" panose="020B0604020202020204" pitchFamily="34" charset="0"/>
              <a:buChar char="•"/>
            </a:pPr>
            <a:r>
              <a:rPr lang="sv-SE" dirty="0"/>
              <a:t>Tabellbeskrivning ovanför tabellen.</a:t>
            </a:r>
          </a:p>
          <a:p>
            <a:pPr marL="342900" indent="-342900">
              <a:buFont typeface="Arial" panose="020B0604020202020204" pitchFamily="34" charset="0"/>
              <a:buChar char="•"/>
            </a:pPr>
            <a:r>
              <a:rPr lang="sv-SE" dirty="0"/>
              <a:t>Figurbeskrivning under figuren.</a:t>
            </a:r>
          </a:p>
          <a:p>
            <a:endParaRPr lang="sv-SE" dirty="0"/>
          </a:p>
        </p:txBody>
      </p:sp>
    </p:spTree>
    <p:extLst>
      <p:ext uri="{BB962C8B-B14F-4D97-AF65-F5344CB8AC3E}">
        <p14:creationId xmlns:p14="http://schemas.microsoft.com/office/powerpoint/2010/main" val="77584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AE74-4A8F-4C63-A12A-CE3ED1AC995D}"/>
              </a:ext>
            </a:extLst>
          </p:cNvPr>
          <p:cNvSpPr>
            <a:spLocks noGrp="1"/>
          </p:cNvSpPr>
          <p:nvPr>
            <p:ph type="title"/>
          </p:nvPr>
        </p:nvSpPr>
        <p:spPr/>
        <p:txBody>
          <a:bodyPr/>
          <a:lstStyle/>
          <a:p>
            <a:r>
              <a:rPr lang="sv-SE" dirty="0"/>
              <a:t>Att använda andras figurer och bilder</a:t>
            </a:r>
          </a:p>
        </p:txBody>
      </p:sp>
      <p:sp>
        <p:nvSpPr>
          <p:cNvPr id="3" name="Content Placeholder 2">
            <a:extLst>
              <a:ext uri="{FF2B5EF4-FFF2-40B4-BE49-F238E27FC236}">
                <a16:creationId xmlns:a16="http://schemas.microsoft.com/office/drawing/2014/main" id="{7BC829CA-211A-46AD-B1B8-77CB5E494E60}"/>
              </a:ext>
            </a:extLst>
          </p:cNvPr>
          <p:cNvSpPr>
            <a:spLocks noGrp="1"/>
          </p:cNvSpPr>
          <p:nvPr>
            <p:ph idx="1"/>
          </p:nvPr>
        </p:nvSpPr>
        <p:spPr/>
        <p:txBody>
          <a:bodyPr>
            <a:normAutofit/>
          </a:bodyPr>
          <a:lstStyle/>
          <a:p>
            <a:r>
              <a:rPr lang="sv-SE" dirty="0"/>
              <a:t>Om det inte står utskrivet att bilder/figurer är okej att kopiera så är så är de copyrightskyddade.</a:t>
            </a:r>
          </a:p>
          <a:p>
            <a:endParaRPr lang="sv-SE" dirty="0"/>
          </a:p>
          <a:p>
            <a:r>
              <a:rPr lang="sv-SE" dirty="0"/>
              <a:t>Gör så här:</a:t>
            </a:r>
          </a:p>
          <a:p>
            <a:pPr marL="342900" indent="-342900">
              <a:buFont typeface="Arial" panose="020B0604020202020204" pitchFamily="34" charset="0"/>
              <a:buChar char="•"/>
            </a:pPr>
            <a:r>
              <a:rPr lang="sv-SE" dirty="0"/>
              <a:t>Rita själv!</a:t>
            </a:r>
          </a:p>
          <a:p>
            <a:pPr marL="342900" indent="-342900">
              <a:buFont typeface="Arial" panose="020B0604020202020204" pitchFamily="34" charset="0"/>
              <a:buChar char="•"/>
            </a:pPr>
            <a:r>
              <a:rPr lang="sv-SE" dirty="0"/>
              <a:t>Be om tillstånd av den som är upphovsrätten.</a:t>
            </a:r>
          </a:p>
          <a:p>
            <a:pPr marL="342900" indent="-342900">
              <a:buFont typeface="Arial" panose="020B0604020202020204" pitchFamily="34" charset="0"/>
              <a:buChar char="•"/>
            </a:pPr>
            <a:r>
              <a:rPr lang="sv-SE" dirty="0"/>
              <a:t>Använd figurer bilder som är licensierade enligt </a:t>
            </a:r>
            <a:r>
              <a:rPr lang="sv-SE" dirty="0" err="1"/>
              <a:t>creative</a:t>
            </a:r>
            <a:r>
              <a:rPr lang="sv-SE" dirty="0"/>
              <a:t> </a:t>
            </a:r>
            <a:r>
              <a:rPr lang="sv-SE" dirty="0" err="1"/>
              <a:t>commons</a:t>
            </a:r>
            <a:r>
              <a:rPr lang="sv-SE" dirty="0"/>
              <a:t>. </a:t>
            </a:r>
          </a:p>
        </p:txBody>
      </p:sp>
    </p:spTree>
    <p:extLst>
      <p:ext uri="{BB962C8B-B14F-4D97-AF65-F5344CB8AC3E}">
        <p14:creationId xmlns:p14="http://schemas.microsoft.com/office/powerpoint/2010/main" val="244387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21411" y="2941165"/>
            <a:ext cx="5202237" cy="501650"/>
          </a:xfrm>
        </p:spPr>
        <p:txBody>
          <a:bodyPr/>
          <a:lstStyle/>
          <a:p>
            <a:r>
              <a:rPr lang="en-US" sz="3200" dirty="0" err="1"/>
              <a:t>Runda</a:t>
            </a:r>
            <a:r>
              <a:rPr lang="en-US" sz="3200" dirty="0"/>
              <a:t>: </a:t>
            </a:r>
            <a:r>
              <a:rPr lang="en-US" sz="3200" dirty="0" err="1"/>
              <a:t>Berätta</a:t>
            </a:r>
            <a:r>
              <a:rPr lang="en-US" sz="3200" dirty="0"/>
              <a:t> om </a:t>
            </a:r>
            <a:r>
              <a:rPr lang="en-US" sz="3200" dirty="0" err="1"/>
              <a:t>ditt</a:t>
            </a:r>
            <a:r>
              <a:rPr lang="en-US" sz="3200" dirty="0"/>
              <a:t> </a:t>
            </a:r>
            <a:r>
              <a:rPr lang="en-US" sz="3200" dirty="0" err="1"/>
              <a:t>exjobb</a:t>
            </a:r>
            <a:r>
              <a:rPr lang="en-US" sz="3200" dirty="0"/>
              <a:t>!</a:t>
            </a:r>
            <a:br>
              <a:rPr lang="en-US" sz="2400" dirty="0"/>
            </a:br>
            <a:br>
              <a:rPr lang="en-US" sz="2400" dirty="0"/>
            </a:br>
            <a:r>
              <a:rPr lang="en-US" sz="2400" b="0" i="1" dirty="0" err="1"/>
              <a:t>Vad</a:t>
            </a:r>
            <a:r>
              <a:rPr lang="en-US" sz="2400" b="0" i="1" dirty="0"/>
              <a:t> </a:t>
            </a:r>
            <a:r>
              <a:rPr lang="en-US" sz="2400" b="0" i="1" dirty="0" err="1"/>
              <a:t>skriver</a:t>
            </a:r>
            <a:r>
              <a:rPr lang="en-US" sz="2400" b="0" i="1" dirty="0"/>
              <a:t> du/</a:t>
            </a:r>
            <a:r>
              <a:rPr lang="en-US" sz="2400" b="0" i="1" dirty="0" err="1"/>
              <a:t>ni</a:t>
            </a:r>
            <a:r>
              <a:rPr lang="en-US" sz="2400" b="0" i="1" dirty="0"/>
              <a:t> </a:t>
            </a:r>
            <a:r>
              <a:rPr lang="en-US" sz="2400" b="0" i="1" dirty="0" err="1"/>
              <a:t>om.</a:t>
            </a:r>
            <a:r>
              <a:rPr lang="en-US" sz="2400" b="0" i="1" dirty="0"/>
              <a:t>..</a:t>
            </a:r>
            <a:br>
              <a:rPr lang="en-US" sz="2400" b="0" i="1" dirty="0"/>
            </a:br>
            <a:r>
              <a:rPr lang="en-US" sz="2400" b="0" i="1" dirty="0" err="1"/>
              <a:t>Vilka</a:t>
            </a:r>
            <a:r>
              <a:rPr lang="en-US" sz="2400" b="0" i="1" dirty="0"/>
              <a:t> </a:t>
            </a:r>
            <a:r>
              <a:rPr lang="en-US" sz="2400" b="0" i="1" dirty="0" err="1"/>
              <a:t>metoder</a:t>
            </a:r>
            <a:r>
              <a:rPr lang="en-US" sz="2400" b="0" i="1" dirty="0"/>
              <a:t> </a:t>
            </a:r>
            <a:r>
              <a:rPr lang="en-US" sz="2400" b="0" i="1" dirty="0" err="1"/>
              <a:t>ska</a:t>
            </a:r>
            <a:r>
              <a:rPr lang="en-US" sz="2400" b="0" i="1" dirty="0"/>
              <a:t> du/</a:t>
            </a:r>
            <a:r>
              <a:rPr lang="en-US" sz="2400" b="0" i="1" dirty="0" err="1"/>
              <a:t>ni</a:t>
            </a:r>
            <a:r>
              <a:rPr lang="en-US" sz="2400" b="0" i="1" dirty="0"/>
              <a:t> </a:t>
            </a:r>
            <a:r>
              <a:rPr lang="en-US" sz="2400" b="0" i="1" dirty="0" err="1"/>
              <a:t>använda</a:t>
            </a:r>
            <a:r>
              <a:rPr lang="en-US" sz="2400" b="0" i="1" dirty="0"/>
              <a:t>…</a:t>
            </a:r>
            <a:endParaRPr lang="sv-SE" dirty="0"/>
          </a:p>
        </p:txBody>
      </p:sp>
      <p:pic>
        <p:nvPicPr>
          <p:cNvPr id="43" name="Bildobjekt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82448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F7D4-F99A-4BCB-AE80-C79FC0A11395}"/>
              </a:ext>
            </a:extLst>
          </p:cNvPr>
          <p:cNvSpPr>
            <a:spLocks noGrp="1"/>
          </p:cNvSpPr>
          <p:nvPr>
            <p:ph type="title"/>
          </p:nvPr>
        </p:nvSpPr>
        <p:spPr/>
        <p:txBody>
          <a:bodyPr/>
          <a:lstStyle/>
          <a:p>
            <a:r>
              <a:rPr lang="sv-SE" dirty="0"/>
              <a:t>Våra egna skrivregler för rapporter</a:t>
            </a:r>
          </a:p>
        </p:txBody>
      </p:sp>
      <p:sp>
        <p:nvSpPr>
          <p:cNvPr id="4" name="Content Placeholder 3">
            <a:extLst>
              <a:ext uri="{FF2B5EF4-FFF2-40B4-BE49-F238E27FC236}">
                <a16:creationId xmlns:a16="http://schemas.microsoft.com/office/drawing/2014/main" id="{2382F0B6-0333-4425-B0F3-2BC813F00CA3}"/>
              </a:ext>
            </a:extLst>
          </p:cNvPr>
          <p:cNvSpPr>
            <a:spLocks noGrp="1"/>
          </p:cNvSpPr>
          <p:nvPr>
            <p:ph idx="1"/>
          </p:nvPr>
        </p:nvSpPr>
        <p:spPr>
          <a:xfrm>
            <a:off x="1166013" y="1066801"/>
            <a:ext cx="7389025" cy="3178968"/>
          </a:xfrm>
        </p:spPr>
        <p:txBody>
          <a:bodyPr>
            <a:normAutofit/>
          </a:bodyPr>
          <a:lstStyle/>
          <a:p>
            <a:pPr marL="457200" indent="-457200">
              <a:buFont typeface="Arial" panose="020B0604020202020204" pitchFamily="34" charset="0"/>
              <a:buChar char="•"/>
            </a:pPr>
            <a:r>
              <a:rPr lang="sv-SE" sz="2800" dirty="0"/>
              <a:t>Vi utgår från APA (</a:t>
            </a:r>
            <a:r>
              <a:rPr lang="sv-SE" sz="2400" dirty="0"/>
              <a:t>undantag medges om man kan motivera varför).</a:t>
            </a:r>
          </a:p>
          <a:p>
            <a:pPr marL="342900" indent="-342900">
              <a:buFont typeface="Arial" panose="020B0604020202020204" pitchFamily="34" charset="0"/>
              <a:buChar char="•"/>
            </a:pPr>
            <a:r>
              <a:rPr lang="sv-SE" sz="2400" dirty="0"/>
              <a:t>Mall finns för Word och </a:t>
            </a:r>
            <a:r>
              <a:rPr lang="sv-SE" sz="2400" dirty="0" err="1">
                <a:hlinkClick r:id="rId2"/>
              </a:rPr>
              <a:t>LaTeX</a:t>
            </a:r>
            <a:r>
              <a:rPr lang="sv-SE" sz="2400" dirty="0"/>
              <a:t>.</a:t>
            </a:r>
          </a:p>
          <a:p>
            <a:pPr marL="342900" indent="-342900">
              <a:buFont typeface="Arial" panose="020B0604020202020204" pitchFamily="34" charset="0"/>
              <a:buChar char="•"/>
            </a:pPr>
            <a:r>
              <a:rPr lang="sv-SE" sz="2400" dirty="0"/>
              <a:t>KTH omslag skall finnas (se </a:t>
            </a:r>
            <a:r>
              <a:rPr lang="sv-SE" sz="2400" dirty="0" err="1"/>
              <a:t>wordmall</a:t>
            </a:r>
            <a:r>
              <a:rPr lang="sv-SE" sz="2400" dirty="0"/>
              <a:t>).</a:t>
            </a:r>
          </a:p>
          <a:p>
            <a:pPr marL="342900" indent="-342900">
              <a:buFont typeface="Arial" panose="020B0604020202020204" pitchFamily="34" charset="0"/>
              <a:buChar char="•"/>
            </a:pPr>
            <a:r>
              <a:rPr lang="sv-SE" sz="2400" dirty="0"/>
              <a:t>Metadata skall framgå (se </a:t>
            </a:r>
            <a:r>
              <a:rPr lang="sv-SE" sz="2400" dirty="0" err="1"/>
              <a:t>wordmall</a:t>
            </a:r>
            <a:r>
              <a:rPr lang="sv-SE" sz="2400" dirty="0"/>
              <a:t>).</a:t>
            </a:r>
          </a:p>
        </p:txBody>
      </p:sp>
    </p:spTree>
    <p:extLst>
      <p:ext uri="{BB962C8B-B14F-4D97-AF65-F5344CB8AC3E}">
        <p14:creationId xmlns:p14="http://schemas.microsoft.com/office/powerpoint/2010/main" val="1810556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BB95-1DF1-4522-ADFC-1F9707200C68}"/>
              </a:ext>
            </a:extLst>
          </p:cNvPr>
          <p:cNvSpPr>
            <a:spLocks noGrp="1"/>
          </p:cNvSpPr>
          <p:nvPr>
            <p:ph type="title"/>
          </p:nvPr>
        </p:nvSpPr>
        <p:spPr/>
        <p:txBody>
          <a:bodyPr/>
          <a:lstStyle/>
          <a:p>
            <a:r>
              <a:rPr lang="sv-SE" dirty="0"/>
              <a:t>Markera/Emfasera</a:t>
            </a:r>
          </a:p>
        </p:txBody>
      </p:sp>
      <p:sp>
        <p:nvSpPr>
          <p:cNvPr id="3" name="Content Placeholder 2">
            <a:extLst>
              <a:ext uri="{FF2B5EF4-FFF2-40B4-BE49-F238E27FC236}">
                <a16:creationId xmlns:a16="http://schemas.microsoft.com/office/drawing/2014/main" id="{BE16C1E7-27B9-4797-81D7-7BCCD7545F49}"/>
              </a:ext>
            </a:extLst>
          </p:cNvPr>
          <p:cNvSpPr>
            <a:spLocks noGrp="1"/>
          </p:cNvSpPr>
          <p:nvPr>
            <p:ph idx="1"/>
          </p:nvPr>
        </p:nvSpPr>
        <p:spPr/>
        <p:txBody>
          <a:bodyPr/>
          <a:lstStyle/>
          <a:p>
            <a:pPr marL="342900" indent="-342900">
              <a:buFont typeface="Arial" panose="020B0604020202020204" pitchFamily="34" charset="0"/>
              <a:buChar char="•"/>
            </a:pPr>
            <a:r>
              <a:rPr lang="sv-SE" dirty="0"/>
              <a:t>Ord eller begrepp genom att kursivera dem. </a:t>
            </a:r>
          </a:p>
          <a:p>
            <a:pPr marL="342900" indent="-342900">
              <a:buFont typeface="Arial" panose="020B0604020202020204" pitchFamily="34" charset="0"/>
              <a:buChar char="•"/>
            </a:pPr>
            <a:r>
              <a:rPr lang="sv-SE" dirty="0"/>
              <a:t>Citat från andra källor genom att använda </a:t>
            </a:r>
            <a:r>
              <a:rPr lang="sv-SE" dirty="0" err="1"/>
              <a:t>citattecker</a:t>
            </a:r>
            <a:r>
              <a:rPr lang="sv-SE" dirty="0"/>
              <a:t> ” ” (obs, skillnad på engelska och svenska).</a:t>
            </a:r>
          </a:p>
          <a:p>
            <a:pPr marL="342900" indent="-342900">
              <a:buFont typeface="Arial" panose="020B0604020202020204" pitchFamily="34" charset="0"/>
              <a:buChar char="•"/>
            </a:pPr>
            <a:r>
              <a:rPr lang="sv-SE" dirty="0"/>
              <a:t>Rubriker genom fetstil.</a:t>
            </a:r>
          </a:p>
          <a:p>
            <a:pPr marL="342900" indent="-342900">
              <a:buFont typeface="Arial" panose="020B0604020202020204" pitchFamily="34" charset="0"/>
              <a:buChar char="•"/>
            </a:pPr>
            <a:r>
              <a:rPr lang="sv-SE" dirty="0"/>
              <a:t>Presentation av utdrag ur intervjuer du själv har gjort görs lämpligen som blockcitat men utan citattecken och utan kursivering. Lägg inte in i referenslistan.</a:t>
            </a:r>
          </a:p>
          <a:p>
            <a:endParaRPr lang="sv-SE" dirty="0"/>
          </a:p>
        </p:txBody>
      </p:sp>
    </p:spTree>
    <p:extLst>
      <p:ext uri="{BB962C8B-B14F-4D97-AF65-F5344CB8AC3E}">
        <p14:creationId xmlns:p14="http://schemas.microsoft.com/office/powerpoint/2010/main" val="2607109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5C7B-4BD5-49C6-AD48-321CF0478DC2}"/>
              </a:ext>
            </a:extLst>
          </p:cNvPr>
          <p:cNvSpPr>
            <a:spLocks noGrp="1"/>
          </p:cNvSpPr>
          <p:nvPr>
            <p:ph type="title"/>
          </p:nvPr>
        </p:nvSpPr>
        <p:spPr/>
        <p:txBody>
          <a:bodyPr/>
          <a:lstStyle/>
          <a:p>
            <a:r>
              <a:rPr lang="sv-SE" dirty="0"/>
              <a:t>Vanliga fel</a:t>
            </a:r>
          </a:p>
        </p:txBody>
      </p:sp>
      <p:sp>
        <p:nvSpPr>
          <p:cNvPr id="3" name="Content Placeholder 2">
            <a:extLst>
              <a:ext uri="{FF2B5EF4-FFF2-40B4-BE49-F238E27FC236}">
                <a16:creationId xmlns:a16="http://schemas.microsoft.com/office/drawing/2014/main" id="{B33FA40F-1468-4738-ADD6-3706D0FF1DBB}"/>
              </a:ext>
            </a:extLst>
          </p:cNvPr>
          <p:cNvSpPr>
            <a:spLocks noGrp="1"/>
          </p:cNvSpPr>
          <p:nvPr>
            <p:ph idx="1"/>
          </p:nvPr>
        </p:nvSpPr>
        <p:spPr>
          <a:xfrm>
            <a:off x="675060" y="1066801"/>
            <a:ext cx="7879978" cy="3178968"/>
          </a:xfrm>
        </p:spPr>
        <p:txBody>
          <a:bodyPr/>
          <a:lstStyle/>
          <a:p>
            <a:pPr marL="342900" indent="-342900">
              <a:buFont typeface="Arial" panose="020B0604020202020204" pitchFamily="34" charset="0"/>
              <a:buChar char="•"/>
            </a:pPr>
            <a:r>
              <a:rPr lang="en-US" dirty="0" err="1"/>
              <a:t>Använd</a:t>
            </a:r>
            <a:r>
              <a:rPr lang="en-US" dirty="0"/>
              <a:t> </a:t>
            </a:r>
            <a:r>
              <a:rPr lang="en-US" dirty="0" err="1"/>
              <a:t>rättstavningsprogram</a:t>
            </a:r>
            <a:r>
              <a:rPr lang="en-US" dirty="0"/>
              <a:t> och </a:t>
            </a:r>
            <a:r>
              <a:rPr lang="en-US" dirty="0" err="1"/>
              <a:t>grammatik</a:t>
            </a:r>
            <a:r>
              <a:rPr lang="en-US" dirty="0"/>
              <a:t> (</a:t>
            </a:r>
            <a:r>
              <a:rPr lang="en-US" dirty="0" err="1"/>
              <a:t>Vanligt</a:t>
            </a:r>
            <a:r>
              <a:rPr lang="en-US" dirty="0"/>
              <a:t> </a:t>
            </a:r>
            <a:r>
              <a:rPr lang="en-US" dirty="0" err="1"/>
              <a:t>tyvärr</a:t>
            </a:r>
            <a:r>
              <a:rPr lang="en-US" dirty="0"/>
              <a:t> </a:t>
            </a:r>
            <a:r>
              <a:rPr lang="en-US" dirty="0" err="1"/>
              <a:t>att</a:t>
            </a:r>
            <a:r>
              <a:rPr lang="en-US" dirty="0"/>
              <a:t> </a:t>
            </a:r>
            <a:r>
              <a:rPr lang="en-US" dirty="0" err="1"/>
              <a:t>mann</a:t>
            </a:r>
            <a:r>
              <a:rPr lang="en-US" dirty="0"/>
              <a:t> inte </a:t>
            </a:r>
            <a:r>
              <a:rPr lang="en-US" dirty="0" err="1"/>
              <a:t>ens</a:t>
            </a:r>
            <a:r>
              <a:rPr lang="en-US" dirty="0"/>
              <a:t> har </a:t>
            </a:r>
            <a:r>
              <a:rPr lang="en-US" dirty="0" err="1"/>
              <a:t>kört</a:t>
            </a:r>
            <a:r>
              <a:rPr lang="en-US" dirty="0"/>
              <a:t> </a:t>
            </a:r>
            <a:r>
              <a:rPr lang="en-US" dirty="0" err="1"/>
              <a:t>rättstavningen</a:t>
            </a:r>
            <a:r>
              <a:rPr lang="en-US" dirty="0"/>
              <a:t> </a:t>
            </a:r>
            <a:r>
              <a:rPr lang="en-US" dirty="0" err="1"/>
              <a:t>i</a:t>
            </a:r>
            <a:r>
              <a:rPr lang="en-US" dirty="0"/>
              <a:t> word)</a:t>
            </a:r>
            <a:endParaRPr lang="sv-SE" dirty="0"/>
          </a:p>
          <a:p>
            <a:pPr marL="342900" indent="-342900">
              <a:buFont typeface="Arial" panose="020B0604020202020204" pitchFamily="34" charset="0"/>
              <a:buChar char="•"/>
            </a:pPr>
            <a:r>
              <a:rPr lang="sv-SE" dirty="0"/>
              <a:t>Kungliga Tekniska högskolan (KTH).</a:t>
            </a:r>
          </a:p>
          <a:p>
            <a:pPr marL="342900" indent="-342900">
              <a:buFont typeface="Arial" panose="020B0604020202020204" pitchFamily="34" charset="0"/>
              <a:buChar char="•"/>
            </a:pPr>
            <a:r>
              <a:rPr lang="sv-SE" dirty="0"/>
              <a:t>Förkortningar som inte har introducerats korrekt.</a:t>
            </a:r>
          </a:p>
          <a:p>
            <a:pPr marL="342900" indent="-342900">
              <a:buFont typeface="Arial" panose="020B0604020202020204" pitchFamily="34" charset="0"/>
              <a:buChar char="•"/>
            </a:pPr>
            <a:r>
              <a:rPr lang="sv-SE" dirty="0"/>
              <a:t>Citattecken på svenska och engelska.</a:t>
            </a:r>
          </a:p>
          <a:p>
            <a:pPr marL="342900" indent="-342900">
              <a:buFont typeface="Arial" panose="020B0604020202020204" pitchFamily="34" charset="0"/>
              <a:buChar char="•"/>
            </a:pPr>
            <a:r>
              <a:rPr lang="sv-SE" dirty="0"/>
              <a:t>Rapporten skall kunna skrivas ut i svart/vitt.</a:t>
            </a:r>
          </a:p>
          <a:p>
            <a:pPr marL="342900" indent="-342900">
              <a:buFont typeface="Arial" panose="020B0604020202020204" pitchFamily="34" charset="0"/>
              <a:buChar char="•"/>
            </a:pPr>
            <a:r>
              <a:rPr lang="sv-SE" dirty="0"/>
              <a:t>Engelska begrepp och citat i en svensk rapport.</a:t>
            </a:r>
          </a:p>
          <a:p>
            <a:endParaRPr lang="sv-SE" dirty="0"/>
          </a:p>
          <a:p>
            <a:endParaRPr lang="sv-SE" dirty="0"/>
          </a:p>
          <a:p>
            <a:endParaRPr lang="sv-SE" dirty="0"/>
          </a:p>
        </p:txBody>
      </p:sp>
    </p:spTree>
    <p:extLst>
      <p:ext uri="{BB962C8B-B14F-4D97-AF65-F5344CB8AC3E}">
        <p14:creationId xmlns:p14="http://schemas.microsoft.com/office/powerpoint/2010/main" val="186995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F22A4-EB44-4F80-B94B-5F3E49E25BDC}"/>
              </a:ext>
            </a:extLst>
          </p:cNvPr>
          <p:cNvSpPr>
            <a:spLocks noGrp="1"/>
          </p:cNvSpPr>
          <p:nvPr>
            <p:ph idx="1"/>
          </p:nvPr>
        </p:nvSpPr>
        <p:spPr/>
        <p:txBody>
          <a:bodyPr>
            <a:normAutofit/>
          </a:bodyPr>
          <a:lstStyle/>
          <a:p>
            <a:r>
              <a:rPr lang="sv-SE" sz="3600" dirty="0"/>
              <a:t>Googla hur man gör! Det kryllar av guider.</a:t>
            </a:r>
          </a:p>
        </p:txBody>
      </p:sp>
    </p:spTree>
    <p:extLst>
      <p:ext uri="{BB962C8B-B14F-4D97-AF65-F5344CB8AC3E}">
        <p14:creationId xmlns:p14="http://schemas.microsoft.com/office/powerpoint/2010/main" val="1400517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4825-E7C1-48A2-80AC-95A4E0E06254}"/>
              </a:ext>
            </a:extLst>
          </p:cNvPr>
          <p:cNvSpPr>
            <a:spLocks noGrp="1"/>
          </p:cNvSpPr>
          <p:nvPr>
            <p:ph type="title"/>
          </p:nvPr>
        </p:nvSpPr>
        <p:spPr/>
        <p:txBody>
          <a:bodyPr/>
          <a:lstStyle/>
          <a:p>
            <a:r>
              <a:rPr lang="sv-SE" dirty="0"/>
              <a:t>Fusk och Plagiering.</a:t>
            </a:r>
          </a:p>
        </p:txBody>
      </p:sp>
      <p:sp>
        <p:nvSpPr>
          <p:cNvPr id="3" name="Content Placeholder 2">
            <a:extLst>
              <a:ext uri="{FF2B5EF4-FFF2-40B4-BE49-F238E27FC236}">
                <a16:creationId xmlns:a16="http://schemas.microsoft.com/office/drawing/2014/main" id="{C98D103C-82A6-4BCE-A72C-DE85748E639B}"/>
              </a:ext>
            </a:extLst>
          </p:cNvPr>
          <p:cNvSpPr>
            <a:spLocks noGrp="1"/>
          </p:cNvSpPr>
          <p:nvPr>
            <p:ph idx="1"/>
          </p:nvPr>
        </p:nvSpPr>
        <p:spPr/>
        <p:txBody>
          <a:bodyPr>
            <a:normAutofit fontScale="92500" lnSpcReduction="20000"/>
          </a:bodyPr>
          <a:lstStyle/>
          <a:p>
            <a:r>
              <a:rPr lang="sv-SE" dirty="0"/>
              <a:t>”Plagiering definieras som att lämna in någon annans arbete som sitt eget.... I plagierat studentarbete framstår idéerna och materialet som studentens egna snarare än att studenten har tagit hjälp av andra personers arbeten. Samma sak gäller om studenter använder sig av andra personers formuleringar och inte visar att de är citat.” (Carroll &amp; Zetterling, 2009, s. 5)</a:t>
            </a:r>
          </a:p>
          <a:p>
            <a:endParaRPr lang="sv-SE" dirty="0"/>
          </a:p>
          <a:p>
            <a:r>
              <a:rPr lang="sv-SE" dirty="0"/>
              <a:t>Disciplinära åtgärder är varning och avstängning från studierna under en tidsbestämd period.</a:t>
            </a:r>
          </a:p>
          <a:p>
            <a:endParaRPr lang="sv-SE" dirty="0"/>
          </a:p>
          <a:p>
            <a:r>
              <a:rPr lang="sv-SE" dirty="0"/>
              <a:t>Alla examensarbete plagiatgranskas. B.la. genom textmatchningsverktyg.</a:t>
            </a:r>
          </a:p>
          <a:p>
            <a:endParaRPr lang="sv-SE" dirty="0"/>
          </a:p>
          <a:p>
            <a:endParaRPr lang="sv-SE" dirty="0"/>
          </a:p>
        </p:txBody>
      </p:sp>
      <p:sp>
        <p:nvSpPr>
          <p:cNvPr id="4" name="Rectangle 3">
            <a:extLst>
              <a:ext uri="{FF2B5EF4-FFF2-40B4-BE49-F238E27FC236}">
                <a16:creationId xmlns:a16="http://schemas.microsoft.com/office/drawing/2014/main" id="{8784EFD6-7351-48BA-8D8F-AEF3265B193B}"/>
              </a:ext>
            </a:extLst>
          </p:cNvPr>
          <p:cNvSpPr/>
          <p:nvPr/>
        </p:nvSpPr>
        <p:spPr>
          <a:xfrm>
            <a:off x="1463653" y="4558277"/>
            <a:ext cx="6526607" cy="523220"/>
          </a:xfrm>
          <a:prstGeom prst="rect">
            <a:avLst/>
          </a:prstGeom>
        </p:spPr>
        <p:txBody>
          <a:bodyPr wrap="square">
            <a:spAutoFit/>
          </a:bodyPr>
          <a:lstStyle/>
          <a:p>
            <a:r>
              <a:rPr lang="sv-SE" sz="1400" dirty="0">
                <a:solidFill>
                  <a:schemeClr val="bg1"/>
                </a:solidFill>
                <a:latin typeface="Arial" panose="020B0604020202020204" pitchFamily="34" charset="0"/>
              </a:rPr>
              <a:t>Carroll, J., &amp; Zetterling, C. M. (2009). </a:t>
            </a:r>
            <a:r>
              <a:rPr lang="sv-SE" sz="1400" i="1" dirty="0">
                <a:solidFill>
                  <a:schemeClr val="bg1"/>
                </a:solidFill>
                <a:latin typeface="Arial" panose="020B0604020202020204" pitchFamily="34" charset="0"/>
              </a:rPr>
              <a:t>Hjälp studenterna att undvika plagiering</a:t>
            </a:r>
            <a:r>
              <a:rPr lang="sv-SE" sz="1400" dirty="0">
                <a:solidFill>
                  <a:schemeClr val="bg1"/>
                </a:solidFill>
                <a:latin typeface="Arial" panose="020B0604020202020204" pitchFamily="34" charset="0"/>
              </a:rPr>
              <a:t>. KTH Kungl. Tekniska </a:t>
            </a:r>
            <a:r>
              <a:rPr lang="sv-SE" sz="1400" dirty="0" err="1">
                <a:solidFill>
                  <a:schemeClr val="bg1"/>
                </a:solidFill>
                <a:latin typeface="Arial" panose="020B0604020202020204" pitchFamily="34" charset="0"/>
              </a:rPr>
              <a:t>högkskolan</a:t>
            </a:r>
            <a:r>
              <a:rPr lang="sv-SE" sz="1400" dirty="0">
                <a:solidFill>
                  <a:schemeClr val="bg1"/>
                </a:solidFill>
                <a:latin typeface="Arial" panose="020B0604020202020204" pitchFamily="34" charset="0"/>
              </a:rPr>
              <a:t>.</a:t>
            </a:r>
            <a:endParaRPr lang="sv-SE" sz="1400" dirty="0">
              <a:solidFill>
                <a:schemeClr val="bg1"/>
              </a:solidFill>
            </a:endParaRPr>
          </a:p>
        </p:txBody>
      </p:sp>
    </p:spTree>
    <p:extLst>
      <p:ext uri="{BB962C8B-B14F-4D97-AF65-F5344CB8AC3E}">
        <p14:creationId xmlns:p14="http://schemas.microsoft.com/office/powerpoint/2010/main" val="4025652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E2E8A24A-D57E-4626-BFAA-0CD1B3B921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949" y="426283"/>
            <a:ext cx="5871823" cy="3863420"/>
          </a:xfrm>
        </p:spPr>
      </p:pic>
    </p:spTree>
    <p:extLst>
      <p:ext uri="{BB962C8B-B14F-4D97-AF65-F5344CB8AC3E}">
        <p14:creationId xmlns:p14="http://schemas.microsoft.com/office/powerpoint/2010/main" val="3076460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478411" y="1716816"/>
            <a:ext cx="5202237" cy="501650"/>
          </a:xfrm>
        </p:spPr>
        <p:txBody>
          <a:bodyPr/>
          <a:lstStyle/>
          <a:p>
            <a:r>
              <a:rPr lang="sv-SE" sz="2400" dirty="0"/>
              <a:t>Era handledare kan ha olika idéer om hur man skriver en rapport.</a:t>
            </a:r>
            <a:br>
              <a:rPr lang="sv-SE" sz="2400" dirty="0"/>
            </a:br>
            <a:r>
              <a:rPr lang="sv-SE" sz="2400" dirty="0"/>
              <a:t>Vad gör ni?</a:t>
            </a:r>
            <a:endParaRPr lang="sv-SE" dirty="0"/>
          </a:p>
        </p:txBody>
      </p:sp>
      <p:pic>
        <p:nvPicPr>
          <p:cNvPr id="43" name="Bildobjekt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246526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2806" y="233277"/>
            <a:ext cx="7812157" cy="501254"/>
          </a:xfrm>
        </p:spPr>
        <p:txBody>
          <a:bodyPr/>
          <a:lstStyle/>
          <a:p>
            <a:r>
              <a:rPr lang="sv-SE" sz="2800" dirty="0"/>
              <a:t>Seminarieserien HT20</a:t>
            </a:r>
            <a:endParaRPr lang="sv-SE" dirty="0"/>
          </a:p>
        </p:txBody>
      </p:sp>
      <p:sp>
        <p:nvSpPr>
          <p:cNvPr id="3" name="Platshållare för text 2"/>
          <p:cNvSpPr>
            <a:spLocks noGrp="1"/>
          </p:cNvSpPr>
          <p:nvPr>
            <p:ph type="body" idx="1"/>
          </p:nvPr>
        </p:nvSpPr>
        <p:spPr>
          <a:xfrm>
            <a:off x="1136430" y="848262"/>
            <a:ext cx="6672910" cy="3557438"/>
          </a:xfrm>
        </p:spPr>
        <p:txBody>
          <a:bodyPr>
            <a:normAutofit fontScale="92500" lnSpcReduction="20000"/>
          </a:bodyPr>
          <a:lstStyle/>
          <a:p>
            <a:r>
              <a:rPr lang="sv-SE" dirty="0">
                <a:solidFill>
                  <a:schemeClr val="tx1"/>
                </a:solidFill>
                <a:latin typeface="Arial" panose="020B0604020202020204" pitchFamily="34" charset="0"/>
              </a:rPr>
              <a:t>2/11 09:15-12:00 </a:t>
            </a:r>
            <a:r>
              <a:rPr lang="sv-SE" b="1" dirty="0">
                <a:solidFill>
                  <a:schemeClr val="tx1"/>
                </a:solidFill>
                <a:latin typeface="Arial" panose="020B0604020202020204" pitchFamily="34" charset="0"/>
              </a:rPr>
              <a:t>Seminarium 4: </a:t>
            </a:r>
            <a:r>
              <a:rPr lang="sv-SE" dirty="0">
                <a:solidFill>
                  <a:schemeClr val="tx1"/>
                </a:solidFill>
                <a:latin typeface="Arial" panose="020B0604020202020204" pitchFamily="34" charset="0"/>
              </a:rPr>
              <a:t>Att redovisa sina resultat och kommentera andras. </a:t>
            </a:r>
          </a:p>
          <a:p>
            <a:endParaRPr lang="sv-SE" dirty="0">
              <a:solidFill>
                <a:schemeClr val="tx1"/>
              </a:solidFill>
              <a:latin typeface="Arial" panose="020B0604020202020204" pitchFamily="34" charset="0"/>
            </a:endParaRPr>
          </a:p>
          <a:p>
            <a:r>
              <a:rPr lang="sv-SE" dirty="0">
                <a:solidFill>
                  <a:schemeClr val="tx1"/>
                </a:solidFill>
              </a:rPr>
              <a:t>v. 47-48 Handledaren godkänner rapporten för ventilering</a:t>
            </a:r>
          </a:p>
          <a:p>
            <a:endParaRPr lang="sv-SE" dirty="0">
              <a:solidFill>
                <a:schemeClr val="tx1"/>
              </a:solidFill>
            </a:endParaRPr>
          </a:p>
          <a:p>
            <a:r>
              <a:rPr lang="sv-SE" dirty="0">
                <a:solidFill>
                  <a:schemeClr val="tx1"/>
                </a:solidFill>
                <a:latin typeface="Arial" panose="020B0604020202020204" pitchFamily="34" charset="0"/>
              </a:rPr>
              <a:t>30/11  Rapporten läggs upp på Canvas </a:t>
            </a:r>
            <a:endParaRPr lang="sv-SE" dirty="0">
              <a:solidFill>
                <a:schemeClr val="tx1"/>
              </a:solidFill>
            </a:endParaRPr>
          </a:p>
          <a:p>
            <a:endParaRPr lang="sv-SE" dirty="0">
              <a:solidFill>
                <a:schemeClr val="tx1"/>
              </a:solidFill>
              <a:latin typeface="Arial" panose="020B0604020202020204" pitchFamily="34" charset="0"/>
            </a:endParaRPr>
          </a:p>
          <a:p>
            <a:r>
              <a:rPr lang="sv-SE" dirty="0">
                <a:solidFill>
                  <a:schemeClr val="tx1"/>
                </a:solidFill>
                <a:latin typeface="Arial" panose="020B0604020202020204" pitchFamily="34" charset="0"/>
              </a:rPr>
              <a:t>14/12 8-17 Presentationsdag med ventileringsseminarium och opponering enligt separat schema. </a:t>
            </a:r>
            <a:endParaRPr lang="sv-SE" dirty="0">
              <a:solidFill>
                <a:schemeClr val="tx1"/>
              </a:solidFill>
            </a:endParaRPr>
          </a:p>
          <a:p>
            <a:endParaRPr lang="sv-SE" dirty="0">
              <a:solidFill>
                <a:schemeClr val="tx1"/>
              </a:solidFill>
              <a:latin typeface="Arial" panose="020B0604020202020204" pitchFamily="34" charset="0"/>
            </a:endParaRPr>
          </a:p>
          <a:p>
            <a:r>
              <a:rPr lang="sv-SE" sz="1800" dirty="0">
                <a:solidFill>
                  <a:schemeClr val="tx1"/>
                </a:solidFill>
                <a:latin typeface="Arial" panose="020B0604020202020204" pitchFamily="34" charset="0"/>
              </a:rPr>
              <a:t>4/1 2021 Rapport till extra ventileringsseminarium läggs upp på Canvas</a:t>
            </a:r>
            <a:endParaRPr lang="sv-SE" sz="1800" dirty="0">
              <a:solidFill>
                <a:schemeClr val="tx1"/>
              </a:solidFill>
            </a:endParaRPr>
          </a:p>
          <a:p>
            <a:r>
              <a:rPr lang="sv-SE" sz="1800" dirty="0">
                <a:solidFill>
                  <a:schemeClr val="tx1"/>
                </a:solidFill>
                <a:latin typeface="Arial" panose="020B0604020202020204" pitchFamily="34" charset="0"/>
              </a:rPr>
              <a:t>18/1 2021 ca 09:00-16:30 Extra presentationsdag</a:t>
            </a:r>
            <a:endParaRPr lang="sv-SE" sz="1800" dirty="0">
              <a:solidFill>
                <a:schemeClr val="tx1"/>
              </a:solidFill>
            </a:endParaRPr>
          </a:p>
          <a:p>
            <a:endParaRPr lang="en-US" dirty="0"/>
          </a:p>
        </p:txBody>
      </p:sp>
      <p:pic>
        <p:nvPicPr>
          <p:cNvPr id="43" name="Bildobjekt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2916911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8746" y="597635"/>
            <a:ext cx="7812157" cy="501254"/>
          </a:xfrm>
        </p:spPr>
        <p:txBody>
          <a:bodyPr/>
          <a:lstStyle/>
          <a:p>
            <a:r>
              <a:rPr lang="sv-SE" sz="2800" dirty="0">
                <a:solidFill>
                  <a:srgbClr val="262626"/>
                </a:solidFill>
              </a:rPr>
              <a:t>Seminarium 4 (2/11): Att redovisa sina resultat och kommentera andras.</a:t>
            </a:r>
            <a:endParaRPr lang="sv-SE" dirty="0"/>
          </a:p>
        </p:txBody>
      </p:sp>
      <p:sp>
        <p:nvSpPr>
          <p:cNvPr id="3" name="Platshållare för text 2"/>
          <p:cNvSpPr>
            <a:spLocks noGrp="1"/>
          </p:cNvSpPr>
          <p:nvPr>
            <p:ph type="body" idx="1"/>
          </p:nvPr>
        </p:nvSpPr>
        <p:spPr>
          <a:xfrm>
            <a:off x="1232538" y="1185221"/>
            <a:ext cx="8070574" cy="3236683"/>
          </a:xfrm>
        </p:spPr>
        <p:txBody>
          <a:bodyPr/>
          <a:lstStyle/>
          <a:p>
            <a:pPr marL="0" lvl="0" indent="0">
              <a:spcBef>
                <a:spcPts val="0"/>
              </a:spcBef>
            </a:pPr>
            <a:r>
              <a:rPr lang="sv-SE" dirty="0"/>
              <a:t>Muntlig presentation- hur går det till?</a:t>
            </a:r>
          </a:p>
          <a:p>
            <a:pPr marL="0" lvl="0" indent="0"/>
            <a:r>
              <a:rPr lang="sv-SE" dirty="0"/>
              <a:t>Opponering- hur gör man den?</a:t>
            </a:r>
          </a:p>
          <a:p>
            <a:pPr marL="0" lvl="0" indent="0"/>
            <a:endParaRPr lang="sv-SE" dirty="0"/>
          </a:p>
          <a:p>
            <a:pPr marL="0" lvl="0" indent="0"/>
            <a:r>
              <a:rPr lang="sv-SE" dirty="0"/>
              <a:t>Kursadministration </a:t>
            </a:r>
          </a:p>
          <a:p>
            <a:pPr marL="0" lvl="0" indent="0"/>
            <a:r>
              <a:rPr lang="sv-SE" dirty="0"/>
              <a:t>Att ansöka om examen</a:t>
            </a:r>
          </a:p>
          <a:p>
            <a:endParaRPr lang="en-US" dirty="0"/>
          </a:p>
        </p:txBody>
      </p:sp>
      <p:pic>
        <p:nvPicPr>
          <p:cNvPr id="43" name="Bildobjekt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184815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Mål</a:t>
            </a:r>
            <a:r>
              <a:rPr lang="en-US" dirty="0"/>
              <a:t> </a:t>
            </a:r>
            <a:r>
              <a:rPr lang="en-US" dirty="0" err="1"/>
              <a:t>och</a:t>
            </a:r>
            <a:r>
              <a:rPr lang="en-US" dirty="0"/>
              <a:t> </a:t>
            </a:r>
            <a:r>
              <a:rPr lang="en-US" dirty="0" err="1"/>
              <a:t>kriterier</a:t>
            </a:r>
            <a:r>
              <a:rPr lang="en-US" dirty="0"/>
              <a:t> </a:t>
            </a:r>
            <a:r>
              <a:rPr lang="en-US" dirty="0" err="1"/>
              <a:t>för</a:t>
            </a:r>
            <a:r>
              <a:rPr lang="en-US" dirty="0"/>
              <a:t> </a:t>
            </a:r>
            <a:r>
              <a:rPr lang="en-US" dirty="0" err="1"/>
              <a:t>examensarbete</a:t>
            </a:r>
            <a:endParaRPr lang="sv-SE" b="0" dirty="0"/>
          </a:p>
        </p:txBody>
      </p:sp>
      <p:sp>
        <p:nvSpPr>
          <p:cNvPr id="3" name="Content Placeholder 2"/>
          <p:cNvSpPr>
            <a:spLocks noGrp="1"/>
          </p:cNvSpPr>
          <p:nvPr>
            <p:ph idx="1"/>
          </p:nvPr>
        </p:nvSpPr>
        <p:spPr>
          <a:xfrm>
            <a:off x="905522" y="1066801"/>
            <a:ext cx="7649516" cy="3178968"/>
          </a:xfrm>
        </p:spPr>
        <p:txBody>
          <a:bodyPr/>
          <a:lstStyle/>
          <a:p>
            <a:endParaRPr lang="en-US" dirty="0"/>
          </a:p>
          <a:p>
            <a:r>
              <a:rPr lang="en-US" dirty="0" err="1"/>
              <a:t>Examinators</a:t>
            </a:r>
            <a:r>
              <a:rPr lang="en-US" dirty="0"/>
              <a:t> </a:t>
            </a:r>
            <a:r>
              <a:rPr lang="en-US" dirty="0" err="1"/>
              <a:t>stöd</a:t>
            </a:r>
            <a:r>
              <a:rPr lang="en-US" dirty="0"/>
              <a:t> vid </a:t>
            </a:r>
            <a:r>
              <a:rPr lang="en-US" dirty="0" err="1"/>
              <a:t>bedömningen</a:t>
            </a:r>
            <a:r>
              <a:rPr lang="en-US" dirty="0"/>
              <a:t> </a:t>
            </a:r>
            <a:r>
              <a:rPr lang="en-US" dirty="0" err="1"/>
              <a:t>av</a:t>
            </a:r>
            <a:r>
              <a:rPr lang="en-US" dirty="0"/>
              <a:t> </a:t>
            </a:r>
            <a:r>
              <a:rPr lang="en-US" dirty="0" err="1"/>
              <a:t>exjobbet</a:t>
            </a:r>
            <a:r>
              <a:rPr lang="en-US" dirty="0"/>
              <a:t>. Men </a:t>
            </a:r>
            <a:r>
              <a:rPr lang="en-US" dirty="0" err="1"/>
              <a:t>bör</a:t>
            </a:r>
            <a:r>
              <a:rPr lang="en-US" dirty="0"/>
              <a:t> </a:t>
            </a:r>
            <a:r>
              <a:rPr lang="en-US" dirty="0" err="1"/>
              <a:t>även</a:t>
            </a:r>
            <a:r>
              <a:rPr lang="en-US" dirty="0"/>
              <a:t> </a:t>
            </a:r>
            <a:r>
              <a:rPr lang="en-US" dirty="0" err="1"/>
              <a:t>användas</a:t>
            </a:r>
            <a:r>
              <a:rPr lang="en-US" dirty="0"/>
              <a:t> av </a:t>
            </a:r>
            <a:r>
              <a:rPr lang="en-US" dirty="0" err="1"/>
              <a:t>er</a:t>
            </a:r>
            <a:r>
              <a:rPr lang="en-US" dirty="0"/>
              <a:t> </a:t>
            </a:r>
            <a:r>
              <a:rPr lang="en-US" dirty="0" err="1"/>
              <a:t>för</a:t>
            </a:r>
            <a:r>
              <a:rPr lang="en-US" dirty="0"/>
              <a:t> </a:t>
            </a:r>
            <a:r>
              <a:rPr lang="en-US" dirty="0" err="1"/>
              <a:t>självgranskning</a:t>
            </a:r>
            <a:r>
              <a:rPr lang="en-US" dirty="0"/>
              <a:t>..</a:t>
            </a:r>
          </a:p>
          <a:p>
            <a:endParaRPr lang="en-US" dirty="0"/>
          </a:p>
          <a:p>
            <a:r>
              <a:rPr lang="en-US" dirty="0" err="1">
                <a:hlinkClick r:id="rId2"/>
              </a:rPr>
              <a:t>Mål</a:t>
            </a:r>
            <a:r>
              <a:rPr lang="en-US" dirty="0">
                <a:hlinkClick r:id="rId2"/>
              </a:rPr>
              <a:t> </a:t>
            </a:r>
            <a:r>
              <a:rPr lang="en-US" dirty="0" err="1">
                <a:hlinkClick r:id="rId2"/>
              </a:rPr>
              <a:t>och</a:t>
            </a:r>
            <a:r>
              <a:rPr lang="en-US" dirty="0">
                <a:hlinkClick r:id="rId2"/>
              </a:rPr>
              <a:t> </a:t>
            </a:r>
            <a:r>
              <a:rPr lang="en-US" dirty="0" err="1">
                <a:hlinkClick r:id="rId2"/>
              </a:rPr>
              <a:t>kriterier</a:t>
            </a:r>
            <a:endParaRPr lang="en-US" dirty="0"/>
          </a:p>
          <a:p>
            <a:endParaRPr lang="en-US" dirty="0"/>
          </a:p>
          <a:p>
            <a:r>
              <a:rPr lang="en-US" dirty="0" err="1"/>
              <a:t>Diskutera</a:t>
            </a:r>
            <a:r>
              <a:rPr lang="en-US" dirty="0"/>
              <a:t> dessa </a:t>
            </a:r>
            <a:r>
              <a:rPr lang="en-US" dirty="0" err="1"/>
              <a:t>i</a:t>
            </a:r>
            <a:r>
              <a:rPr lang="en-US" dirty="0"/>
              <a:t> break-out rooms:</a:t>
            </a:r>
          </a:p>
          <a:p>
            <a:r>
              <a:rPr lang="en-US" dirty="0" err="1"/>
              <a:t>Vad</a:t>
            </a:r>
            <a:r>
              <a:rPr lang="en-US" dirty="0"/>
              <a:t> </a:t>
            </a:r>
            <a:r>
              <a:rPr lang="en-US" dirty="0" err="1"/>
              <a:t>betyder</a:t>
            </a:r>
            <a:r>
              <a:rPr lang="en-US" dirty="0"/>
              <a:t> </a:t>
            </a:r>
            <a:r>
              <a:rPr lang="en-US" dirty="0" err="1"/>
              <a:t>målen</a:t>
            </a:r>
            <a:r>
              <a:rPr lang="en-US" dirty="0"/>
              <a:t>?</a:t>
            </a:r>
          </a:p>
          <a:p>
            <a:r>
              <a:rPr lang="en-US" dirty="0" err="1"/>
              <a:t>Är</a:t>
            </a:r>
            <a:r>
              <a:rPr lang="en-US" dirty="0"/>
              <a:t> det </a:t>
            </a:r>
            <a:r>
              <a:rPr lang="en-US" dirty="0" err="1"/>
              <a:t>några</a:t>
            </a:r>
            <a:r>
              <a:rPr lang="en-US" dirty="0"/>
              <a:t> </a:t>
            </a:r>
            <a:r>
              <a:rPr lang="en-US" dirty="0" err="1"/>
              <a:t>ni</a:t>
            </a:r>
            <a:r>
              <a:rPr lang="en-US" dirty="0"/>
              <a:t> har </a:t>
            </a:r>
            <a:r>
              <a:rPr lang="en-US" dirty="0" err="1"/>
              <a:t>frågor</a:t>
            </a:r>
            <a:r>
              <a:rPr lang="en-US" dirty="0"/>
              <a:t> om?</a:t>
            </a:r>
          </a:p>
          <a:p>
            <a:endParaRPr lang="en-US" dirty="0"/>
          </a:p>
          <a:p>
            <a:endParaRPr lang="sv-SE" dirty="0"/>
          </a:p>
        </p:txBody>
      </p:sp>
    </p:spTree>
    <p:extLst>
      <p:ext uri="{BB962C8B-B14F-4D97-AF65-F5344CB8AC3E}">
        <p14:creationId xmlns:p14="http://schemas.microsoft.com/office/powerpoint/2010/main" val="353338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193" y="590008"/>
            <a:ext cx="6935788" cy="501254"/>
          </a:xfrm>
        </p:spPr>
        <p:txBody>
          <a:bodyPr/>
          <a:lstStyle/>
          <a:p>
            <a:br>
              <a:rPr lang="sv-SE" sz="2400" dirty="0"/>
            </a:br>
            <a:r>
              <a:rPr lang="sv-SE" sz="2800" dirty="0"/>
              <a:t>Boka tid med din examinator!</a:t>
            </a:r>
            <a:br>
              <a:rPr lang="sv-SE" sz="1800" dirty="0"/>
            </a:br>
            <a:endParaRPr lang="sv-SE" sz="1400" dirty="0"/>
          </a:p>
        </p:txBody>
      </p:sp>
      <p:sp>
        <p:nvSpPr>
          <p:cNvPr id="3" name="Platshållare för innehåll 2">
            <a:extLst>
              <a:ext uri="{FF2B5EF4-FFF2-40B4-BE49-F238E27FC236}">
                <a16:creationId xmlns:a16="http://schemas.microsoft.com/office/drawing/2014/main" id="{2ED22E28-97C3-4E4C-8F0D-3354FD66A886}"/>
              </a:ext>
            </a:extLst>
          </p:cNvPr>
          <p:cNvSpPr>
            <a:spLocks noGrp="1"/>
          </p:cNvSpPr>
          <p:nvPr>
            <p:ph idx="1"/>
          </p:nvPr>
        </p:nvSpPr>
        <p:spPr>
          <a:xfrm>
            <a:off x="1490991" y="985422"/>
            <a:ext cx="7064047" cy="3260348"/>
          </a:xfrm>
        </p:spPr>
        <p:txBody>
          <a:bodyPr>
            <a:normAutofit fontScale="92500" lnSpcReduction="20000"/>
          </a:bodyPr>
          <a:lstStyle/>
          <a:p>
            <a:r>
              <a:rPr lang="sv-SE" dirty="0"/>
              <a:t>-Tillsammans med handledarna (så att </a:t>
            </a:r>
            <a:r>
              <a:rPr lang="sv-SE" dirty="0" err="1"/>
              <a:t>ev</a:t>
            </a:r>
            <a:r>
              <a:rPr lang="sv-SE" dirty="0"/>
              <a:t> saker ni kommer överens om hörs av alla)</a:t>
            </a:r>
          </a:p>
          <a:p>
            <a:endParaRPr lang="sv-SE" dirty="0"/>
          </a:p>
          <a:p>
            <a:r>
              <a:rPr lang="sv-SE" dirty="0"/>
              <a:t>-Exjobbaren mailar examinator och handledare och bokar in ett möte</a:t>
            </a:r>
          </a:p>
          <a:p>
            <a:endParaRPr lang="sv-SE" dirty="0"/>
          </a:p>
          <a:p>
            <a:r>
              <a:rPr lang="sv-SE" dirty="0"/>
              <a:t>Mötets agenda blir </a:t>
            </a:r>
            <a:r>
              <a:rPr lang="sv-SE" dirty="0" err="1"/>
              <a:t>bla</a:t>
            </a:r>
            <a:r>
              <a:rPr lang="sv-SE" dirty="0"/>
              <a:t>:</a:t>
            </a:r>
          </a:p>
          <a:p>
            <a:r>
              <a:rPr lang="sv-SE" dirty="0"/>
              <a:t>-att gå igenom kursmålen och se hur ni ligger till</a:t>
            </a:r>
          </a:p>
          <a:p>
            <a:endParaRPr lang="sv-SE" dirty="0"/>
          </a:p>
          <a:p>
            <a:r>
              <a:rPr lang="sv-SE" dirty="0"/>
              <a:t>-diskutera ventileringsdatum och se till att handledare o examinator bokar in aktuella datum </a:t>
            </a:r>
          </a:p>
          <a:p>
            <a:endParaRPr lang="sv-SE" dirty="0"/>
          </a:p>
          <a:p>
            <a:endParaRPr lang="sv-SE" dirty="0"/>
          </a:p>
        </p:txBody>
      </p:sp>
      <p:pic>
        <p:nvPicPr>
          <p:cNvPr id="43" name="Bildobjekt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295312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193" y="590008"/>
            <a:ext cx="6935788" cy="501254"/>
          </a:xfrm>
        </p:spPr>
        <p:txBody>
          <a:bodyPr/>
          <a:lstStyle/>
          <a:p>
            <a:br>
              <a:rPr lang="sv-SE" sz="2400" dirty="0"/>
            </a:br>
            <a:r>
              <a:rPr lang="sv-SE" sz="2800" dirty="0"/>
              <a:t>Hållbar utveckling i exjobbet (1)</a:t>
            </a:r>
            <a:br>
              <a:rPr lang="sv-SE" sz="1800" dirty="0"/>
            </a:br>
            <a:endParaRPr lang="sv-SE" sz="1400" dirty="0"/>
          </a:p>
        </p:txBody>
      </p:sp>
      <p:sp>
        <p:nvSpPr>
          <p:cNvPr id="3" name="Platshållare för innehåll 2">
            <a:extLst>
              <a:ext uri="{FF2B5EF4-FFF2-40B4-BE49-F238E27FC236}">
                <a16:creationId xmlns:a16="http://schemas.microsoft.com/office/drawing/2014/main" id="{2ED22E28-97C3-4E4C-8F0D-3354FD66A886}"/>
              </a:ext>
            </a:extLst>
          </p:cNvPr>
          <p:cNvSpPr>
            <a:spLocks noGrp="1"/>
          </p:cNvSpPr>
          <p:nvPr>
            <p:ph idx="1"/>
          </p:nvPr>
        </p:nvSpPr>
        <p:spPr>
          <a:xfrm>
            <a:off x="1490991" y="985422"/>
            <a:ext cx="7064047" cy="3260348"/>
          </a:xfrm>
        </p:spPr>
        <p:txBody>
          <a:bodyPr/>
          <a:lstStyle/>
          <a:p>
            <a:r>
              <a:rPr lang="sv-SE" sz="1800" dirty="0"/>
              <a:t>Mål 5 . visa förmåga att utveckla och utvärdera produkter, processer, system, metoder eller tekniska lösningar med hänsyn till människors förutsättningar och behov och samhällets mål för ekonomiskt, socialt och ekologiskt hållbar utveckling </a:t>
            </a:r>
          </a:p>
          <a:p>
            <a:endParaRPr lang="sv-SE" sz="1800" dirty="0"/>
          </a:p>
          <a:p>
            <a:r>
              <a:rPr lang="sv-SE" dirty="0"/>
              <a:t>Titta i </a:t>
            </a:r>
            <a:r>
              <a:rPr lang="sv-SE" dirty="0">
                <a:hlinkClick r:id="rId3"/>
              </a:rPr>
              <a:t>Globala målen </a:t>
            </a:r>
            <a:endParaRPr lang="sv-SE" dirty="0"/>
          </a:p>
          <a:p>
            <a:endParaRPr lang="sv-SE" dirty="0"/>
          </a:p>
          <a:p>
            <a:r>
              <a:rPr lang="sv-SE" dirty="0"/>
              <a:t>Vilka mål relaterar till ditt/ert exjobb?</a:t>
            </a:r>
          </a:p>
          <a:p>
            <a:endParaRPr lang="sv-SE" dirty="0"/>
          </a:p>
        </p:txBody>
      </p:sp>
      <p:pic>
        <p:nvPicPr>
          <p:cNvPr id="43" name="Bildobjekt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spTree>
    <p:extLst>
      <p:ext uri="{BB962C8B-B14F-4D97-AF65-F5344CB8AC3E}">
        <p14:creationId xmlns:p14="http://schemas.microsoft.com/office/powerpoint/2010/main" val="394561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193" y="590008"/>
            <a:ext cx="6935788" cy="501254"/>
          </a:xfrm>
        </p:spPr>
        <p:txBody>
          <a:bodyPr/>
          <a:lstStyle/>
          <a:p>
            <a:br>
              <a:rPr lang="sv-SE" sz="2400" dirty="0"/>
            </a:br>
            <a:r>
              <a:rPr lang="sv-SE" sz="2800" dirty="0"/>
              <a:t>Hållbar utveckling i exjobbet (2)</a:t>
            </a:r>
            <a:br>
              <a:rPr lang="sv-SE" sz="1800" dirty="0"/>
            </a:br>
            <a:endParaRPr lang="sv-SE" sz="1400" dirty="0"/>
          </a:p>
        </p:txBody>
      </p:sp>
      <p:sp>
        <p:nvSpPr>
          <p:cNvPr id="3" name="Platshållare för innehåll 2">
            <a:extLst>
              <a:ext uri="{FF2B5EF4-FFF2-40B4-BE49-F238E27FC236}">
                <a16:creationId xmlns:a16="http://schemas.microsoft.com/office/drawing/2014/main" id="{2ED22E28-97C3-4E4C-8F0D-3354FD66A886}"/>
              </a:ext>
            </a:extLst>
          </p:cNvPr>
          <p:cNvSpPr>
            <a:spLocks noGrp="1"/>
          </p:cNvSpPr>
          <p:nvPr>
            <p:ph idx="1"/>
          </p:nvPr>
        </p:nvSpPr>
        <p:spPr>
          <a:xfrm>
            <a:off x="1490991" y="985421"/>
            <a:ext cx="7064047" cy="3507065"/>
          </a:xfrm>
        </p:spPr>
        <p:txBody>
          <a:bodyPr>
            <a:normAutofit/>
          </a:bodyPr>
          <a:lstStyle/>
          <a:p>
            <a:r>
              <a:rPr lang="sv-SE" sz="1800" dirty="0">
                <a:hlinkClick r:id="rId3"/>
              </a:rPr>
              <a:t>Nyckelkompetenser</a:t>
            </a:r>
            <a:r>
              <a:rPr lang="sv-SE" sz="1800" dirty="0"/>
              <a:t> inom HU</a:t>
            </a:r>
          </a:p>
          <a:p>
            <a:endParaRPr lang="sv-SE" sz="1800" dirty="0"/>
          </a:p>
          <a:p>
            <a:endParaRPr lang="sv-SE" sz="1800" dirty="0"/>
          </a:p>
          <a:p>
            <a:endParaRPr lang="sv-SE" sz="1800" dirty="0"/>
          </a:p>
          <a:p>
            <a:endParaRPr lang="sv-SE" sz="1800" dirty="0"/>
          </a:p>
          <a:p>
            <a:endParaRPr lang="sv-SE" sz="1800" dirty="0"/>
          </a:p>
          <a:p>
            <a:endParaRPr lang="sv-SE" dirty="0"/>
          </a:p>
          <a:p>
            <a:endParaRPr lang="sv-SE" dirty="0"/>
          </a:p>
          <a:p>
            <a:r>
              <a:rPr lang="sv-SE" dirty="0"/>
              <a:t>Vilka nyckelkompetenser håller du på att utveckla inom ditt exjobb?</a:t>
            </a:r>
          </a:p>
          <a:p>
            <a:endParaRPr lang="sv-SE" dirty="0"/>
          </a:p>
        </p:txBody>
      </p:sp>
      <p:pic>
        <p:nvPicPr>
          <p:cNvPr id="43" name="Bildobjekt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pic>
        <p:nvPicPr>
          <p:cNvPr id="23" name="Bildobjekt 1"/>
          <p:cNvPicPr/>
          <p:nvPr/>
        </p:nvPicPr>
        <p:blipFill>
          <a:blip r:embed="rId21">
            <a:extLst>
              <a:ext uri="{28A0092B-C50C-407E-A947-70E740481C1C}">
                <a14:useLocalDpi xmlns:a14="http://schemas.microsoft.com/office/drawing/2010/main" val="0"/>
              </a:ext>
            </a:extLst>
          </a:blip>
          <a:srcRect/>
          <a:stretch>
            <a:fillRect/>
          </a:stretch>
        </p:blipFill>
        <p:spPr bwMode="auto">
          <a:xfrm>
            <a:off x="4216893" y="985420"/>
            <a:ext cx="3422984" cy="2575127"/>
          </a:xfrm>
          <a:prstGeom prst="rect">
            <a:avLst/>
          </a:prstGeom>
          <a:noFill/>
          <a:ln>
            <a:noFill/>
          </a:ln>
        </p:spPr>
      </p:pic>
    </p:spTree>
    <p:extLst>
      <p:ext uri="{BB962C8B-B14F-4D97-AF65-F5344CB8AC3E}">
        <p14:creationId xmlns:p14="http://schemas.microsoft.com/office/powerpoint/2010/main" val="228494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1687" y="1748250"/>
            <a:ext cx="6935788" cy="501254"/>
          </a:xfrm>
        </p:spPr>
        <p:txBody>
          <a:bodyPr/>
          <a:lstStyle/>
          <a:p>
            <a:br>
              <a:rPr lang="sv-SE" sz="2400" dirty="0"/>
            </a:br>
            <a:r>
              <a:rPr lang="sv-SE" sz="2800" dirty="0"/>
              <a:t>Diskutera i break-</a:t>
            </a:r>
            <a:r>
              <a:rPr lang="sv-SE" sz="2800" dirty="0" err="1"/>
              <a:t>out</a:t>
            </a:r>
            <a:r>
              <a:rPr lang="sv-SE" sz="2800" dirty="0"/>
              <a:t> </a:t>
            </a:r>
            <a:r>
              <a:rPr lang="sv-SE" sz="2800" dirty="0" err="1"/>
              <a:t>rooms</a:t>
            </a:r>
            <a:br>
              <a:rPr lang="sv-SE" sz="2800" dirty="0"/>
            </a:br>
            <a:br>
              <a:rPr lang="sv-SE" sz="2400" dirty="0"/>
            </a:br>
            <a:br>
              <a:rPr lang="sv-SE" sz="2800" dirty="0"/>
            </a:br>
            <a:br>
              <a:rPr lang="sv-SE" sz="1800" dirty="0"/>
            </a:br>
            <a:endParaRPr lang="sv-SE" sz="1400" dirty="0"/>
          </a:p>
        </p:txBody>
      </p:sp>
      <p:pic>
        <p:nvPicPr>
          <p:cNvPr id="43" name="Bildobjekt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122" y="4569492"/>
            <a:ext cx="486000" cy="486000"/>
          </a:xfrm>
          <a:prstGeom prst="rect">
            <a:avLst/>
          </a:prstGeom>
        </p:spPr>
      </p:pic>
      <p:pic>
        <p:nvPicPr>
          <p:cNvPr id="44" name="Bildobjekt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062" y="4569492"/>
            <a:ext cx="486000" cy="486000"/>
          </a:xfrm>
          <a:prstGeom prst="rect">
            <a:avLst/>
          </a:prstGeom>
        </p:spPr>
      </p:pic>
      <p:pic>
        <p:nvPicPr>
          <p:cNvPr id="45" name="Bildobjekt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003" y="4569492"/>
            <a:ext cx="486000" cy="486000"/>
          </a:xfrm>
          <a:prstGeom prst="rect">
            <a:avLst/>
          </a:prstGeom>
        </p:spPr>
      </p:pic>
      <p:pic>
        <p:nvPicPr>
          <p:cNvPr id="46" name="Bildobjekt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0944" y="4569492"/>
            <a:ext cx="486000" cy="486000"/>
          </a:xfrm>
          <a:prstGeom prst="rect">
            <a:avLst/>
          </a:prstGeom>
        </p:spPr>
      </p:pic>
      <p:pic>
        <p:nvPicPr>
          <p:cNvPr id="47" name="Bildobjekt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2885" y="4569492"/>
            <a:ext cx="486000" cy="486000"/>
          </a:xfrm>
          <a:prstGeom prst="rect">
            <a:avLst/>
          </a:prstGeom>
        </p:spPr>
      </p:pic>
      <p:pic>
        <p:nvPicPr>
          <p:cNvPr id="48" name="Bildobjekt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4825" y="4569492"/>
            <a:ext cx="486000" cy="486000"/>
          </a:xfrm>
          <a:prstGeom prst="rect">
            <a:avLst/>
          </a:prstGeom>
        </p:spPr>
      </p:pic>
      <p:pic>
        <p:nvPicPr>
          <p:cNvPr id="49" name="Bildobjekt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6766" y="4569492"/>
            <a:ext cx="486000" cy="486000"/>
          </a:xfrm>
          <a:prstGeom prst="rect">
            <a:avLst/>
          </a:prstGeom>
        </p:spPr>
      </p:pic>
      <p:pic>
        <p:nvPicPr>
          <p:cNvPr id="50" name="Bildobjekt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8707" y="4569492"/>
            <a:ext cx="486000" cy="486000"/>
          </a:xfrm>
          <a:prstGeom prst="rect">
            <a:avLst/>
          </a:prstGeom>
        </p:spPr>
      </p:pic>
      <p:pic>
        <p:nvPicPr>
          <p:cNvPr id="51" name="Bildobjekt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0648" y="4569492"/>
            <a:ext cx="486000" cy="486000"/>
          </a:xfrm>
          <a:prstGeom prst="rect">
            <a:avLst/>
          </a:prstGeom>
        </p:spPr>
      </p:pic>
      <p:pic>
        <p:nvPicPr>
          <p:cNvPr id="52" name="Bildobjekt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2588" y="4569492"/>
            <a:ext cx="486000" cy="486000"/>
          </a:xfrm>
          <a:prstGeom prst="rect">
            <a:avLst/>
          </a:prstGeom>
        </p:spPr>
      </p:pic>
      <p:grpSp>
        <p:nvGrpSpPr>
          <p:cNvPr id="4" name="Grupp 3"/>
          <p:cNvGrpSpPr/>
          <p:nvPr/>
        </p:nvGrpSpPr>
        <p:grpSpPr>
          <a:xfrm>
            <a:off x="321870" y="848262"/>
            <a:ext cx="492706" cy="3816642"/>
            <a:chOff x="1401274" y="827636"/>
            <a:chExt cx="492706" cy="3816642"/>
          </a:xfrm>
        </p:grpSpPr>
        <p:pic>
          <p:nvPicPr>
            <p:cNvPr id="38" name="Bildobjekt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7980" y="1947015"/>
              <a:ext cx="486000" cy="486000"/>
            </a:xfrm>
            <a:prstGeom prst="rect">
              <a:avLst/>
            </a:prstGeom>
          </p:spPr>
        </p:pic>
        <p:pic>
          <p:nvPicPr>
            <p:cNvPr id="39" name="Bildobjekt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980" y="2500469"/>
              <a:ext cx="486000" cy="486000"/>
            </a:xfrm>
            <a:prstGeom prst="rect">
              <a:avLst/>
            </a:prstGeom>
          </p:spPr>
        </p:pic>
        <p:pic>
          <p:nvPicPr>
            <p:cNvPr id="40" name="Bildobjekt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7980" y="3053922"/>
              <a:ext cx="486000" cy="486000"/>
            </a:xfrm>
            <a:prstGeom prst="rect">
              <a:avLst/>
            </a:prstGeom>
          </p:spPr>
        </p:pic>
        <p:pic>
          <p:nvPicPr>
            <p:cNvPr id="41" name="Bildobjekt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1274" y="3607376"/>
              <a:ext cx="486000" cy="486000"/>
            </a:xfrm>
            <a:prstGeom prst="rect">
              <a:avLst/>
            </a:prstGeom>
          </p:spPr>
        </p:pic>
        <p:pic>
          <p:nvPicPr>
            <p:cNvPr id="42" name="Bildobjekt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7980" y="4158278"/>
              <a:ext cx="486000" cy="486000"/>
            </a:xfrm>
            <a:prstGeom prst="rect">
              <a:avLst/>
            </a:prstGeom>
          </p:spPr>
        </p:pic>
        <p:pic>
          <p:nvPicPr>
            <p:cNvPr id="53" name="Bildobjekt 5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1274" y="827636"/>
              <a:ext cx="486000" cy="486000"/>
            </a:xfrm>
            <a:prstGeom prst="rect">
              <a:avLst/>
            </a:prstGeom>
          </p:spPr>
        </p:pic>
        <p:pic>
          <p:nvPicPr>
            <p:cNvPr id="54" name="Bildobjekt 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1274" y="1393562"/>
              <a:ext cx="486000" cy="486000"/>
            </a:xfrm>
            <a:prstGeom prst="rect">
              <a:avLst/>
            </a:prstGeom>
          </p:spPr>
        </p:pic>
      </p:grpSp>
      <p:pic>
        <p:nvPicPr>
          <p:cNvPr id="23" name="Bildobjekt 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87984" y="2133616"/>
            <a:ext cx="2575207" cy="1737386"/>
          </a:xfrm>
          <a:prstGeom prst="rect">
            <a:avLst/>
          </a:prstGeom>
          <a:noFill/>
          <a:ln>
            <a:noFill/>
          </a:ln>
        </p:spPr>
      </p:pic>
      <p:sp>
        <p:nvSpPr>
          <p:cNvPr id="6" name="Platshållare för innehåll 5">
            <a:extLst>
              <a:ext uri="{FF2B5EF4-FFF2-40B4-BE49-F238E27FC236}">
                <a16:creationId xmlns:a16="http://schemas.microsoft.com/office/drawing/2014/main" id="{E08ECFA5-D6A9-4D5E-A917-169CE4EDE1CE}"/>
              </a:ext>
            </a:extLst>
          </p:cNvPr>
          <p:cNvSpPr>
            <a:spLocks noGrp="1"/>
          </p:cNvSpPr>
          <p:nvPr>
            <p:ph idx="1"/>
          </p:nvPr>
        </p:nvSpPr>
        <p:spPr>
          <a:xfrm>
            <a:off x="1188393" y="1091262"/>
            <a:ext cx="6935788" cy="3178968"/>
          </a:xfrm>
        </p:spPr>
        <p:txBody>
          <a:bodyPr/>
          <a:lstStyle/>
          <a:p>
            <a:r>
              <a:rPr lang="sv-SE" sz="2000" dirty="0"/>
              <a:t>Vilka globala mål relaterar till ditt/ert exjobb?</a:t>
            </a:r>
            <a:br>
              <a:rPr lang="sv-SE" sz="2000" dirty="0"/>
            </a:br>
            <a:r>
              <a:rPr lang="sv-SE" sz="2000" dirty="0"/>
              <a:t>Vilka nyckelkompetenser håller du på att utveckla inom ditt exjobb?</a:t>
            </a:r>
            <a:br>
              <a:rPr lang="sv-SE" sz="2000" dirty="0"/>
            </a:br>
            <a:r>
              <a:rPr lang="sv-SE" sz="2000" b="0" dirty="0"/>
              <a:t>Skriv anteckningar i </a:t>
            </a:r>
            <a:r>
              <a:rPr lang="sv-SE" sz="2000" b="0" dirty="0">
                <a:hlinkClick r:id="rId21"/>
              </a:rPr>
              <a:t>denna </a:t>
            </a:r>
            <a:r>
              <a:rPr lang="sv-SE" sz="2000" b="0" dirty="0" err="1">
                <a:hlinkClick r:id="rId21"/>
              </a:rPr>
              <a:t>padlet</a:t>
            </a:r>
            <a:endParaRPr lang="sv-SE" dirty="0"/>
          </a:p>
        </p:txBody>
      </p:sp>
    </p:spTree>
    <p:extLst>
      <p:ext uri="{BB962C8B-B14F-4D97-AF65-F5344CB8AC3E}">
        <p14:creationId xmlns:p14="http://schemas.microsoft.com/office/powerpoint/2010/main" val="89247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Exjobbsrapporten</a:t>
            </a:r>
            <a:endParaRPr lang="sv-SE" dirty="0"/>
          </a:p>
        </p:txBody>
      </p:sp>
      <p:sp>
        <p:nvSpPr>
          <p:cNvPr id="3" name="Content Placeholder 2"/>
          <p:cNvSpPr>
            <a:spLocks noGrp="1"/>
          </p:cNvSpPr>
          <p:nvPr>
            <p:ph idx="1"/>
          </p:nvPr>
        </p:nvSpPr>
        <p:spPr/>
        <p:txBody>
          <a:bodyPr>
            <a:normAutofit/>
          </a:bodyPr>
          <a:lstStyle/>
          <a:p>
            <a:r>
              <a:rPr lang="sv-SE" dirty="0">
                <a:hlinkClick r:id="rId2"/>
              </a:rPr>
              <a:t>https://www.kth.se/social/course/LT200X/page/rapporten-15/</a:t>
            </a:r>
            <a:endParaRPr lang="sv-SE" dirty="0"/>
          </a:p>
          <a:p>
            <a:r>
              <a:rPr lang="sv-SE" dirty="0"/>
              <a:t>Några dokument finns även i Canvas</a:t>
            </a:r>
          </a:p>
          <a:p>
            <a:endParaRPr lang="sv-SE" dirty="0"/>
          </a:p>
          <a:p>
            <a:r>
              <a:rPr lang="sv-SE" dirty="0"/>
              <a:t>Ta fram det ni skrivit </a:t>
            </a:r>
          </a:p>
          <a:p>
            <a:r>
              <a:rPr lang="sv-SE" dirty="0"/>
              <a:t>Titta igenom mina </a:t>
            </a:r>
            <a:r>
              <a:rPr lang="sv-SE" dirty="0" err="1"/>
              <a:t>slides</a:t>
            </a:r>
            <a:r>
              <a:rPr lang="sv-SE" dirty="0"/>
              <a:t> i denna presentation (finns på Canvas)</a:t>
            </a:r>
          </a:p>
          <a:p>
            <a:r>
              <a:rPr lang="sv-SE" dirty="0"/>
              <a:t>Vad har ni för frågor?- vi går igenom dem senare</a:t>
            </a:r>
          </a:p>
        </p:txBody>
      </p:sp>
    </p:spTree>
    <p:extLst>
      <p:ext uri="{BB962C8B-B14F-4D97-AF65-F5344CB8AC3E}">
        <p14:creationId xmlns:p14="http://schemas.microsoft.com/office/powerpoint/2010/main" val="115623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 template">
  <a:themeElements>
    <a:clrScheme name="KTH">
      <a:dk1>
        <a:sysClr val="windowText" lastClr="000000"/>
      </a:dk1>
      <a:lt1>
        <a:sysClr val="window" lastClr="FFFFFF"/>
      </a:lt1>
      <a:dk2>
        <a:srgbClr val="1F497D"/>
      </a:dk2>
      <a:lt2>
        <a:srgbClr val="EEECE1"/>
      </a:lt2>
      <a:accent1>
        <a:srgbClr val="1954A6"/>
      </a:accent1>
      <a:accent2>
        <a:srgbClr val="5494E6"/>
      </a:accent2>
      <a:accent3>
        <a:srgbClr val="62922E"/>
      </a:accent3>
      <a:accent4>
        <a:srgbClr val="A2D16E"/>
      </a:accent4>
      <a:accent5>
        <a:srgbClr val="9D102D"/>
      </a:accent5>
      <a:accent6>
        <a:srgbClr val="E74769"/>
      </a:accent6>
      <a:hlink>
        <a:srgbClr val="C2C2C4"/>
      </a:hlink>
      <a:folHlink>
        <a:srgbClr val="800080"/>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20A996-CFBA-4632-8D16-4B47E1345BAD}">
  <we:reference id="wa104178141" version="3.9.11.1" store="en-US" storeType="OMEX"/>
  <we:alternateReferences>
    <we:reference id="wa104178141" version="3.9.11.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KTH_PPT template 2014 red_16_9</Template>
  <TotalTime>2360</TotalTime>
  <Words>1556</Words>
  <Application>Microsoft Office PowerPoint</Application>
  <PresentationFormat>Bildspel på skärmen (16:9)</PresentationFormat>
  <Paragraphs>195</Paragraphs>
  <Slides>38</Slides>
  <Notes>5</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38</vt:i4>
      </vt:variant>
    </vt:vector>
  </HeadingPairs>
  <TitlesOfParts>
    <vt:vector size="41" baseType="lpstr">
      <vt:lpstr>Arial</vt:lpstr>
      <vt:lpstr>Calibri</vt:lpstr>
      <vt:lpstr>KTH_PPT template</vt:lpstr>
      <vt:lpstr>Seminarium 3: Att skriva en akademisk uppsats samt hållbar utveckling  LT200X Examensarbete inom teknik och lärande, avancerad nivå 30,0 hp Helena Lennholm &lt;lennholm@kth.se&gt;</vt:lpstr>
      <vt:lpstr>Dagens Agenda</vt:lpstr>
      <vt:lpstr>Runda: Berätta om ditt exjobb!  Vad skriver du/ni om... Vilka metoder ska du/ni använda…</vt:lpstr>
      <vt:lpstr>Mål och kriterier för examensarbete</vt:lpstr>
      <vt:lpstr> Boka tid med din examinator! </vt:lpstr>
      <vt:lpstr> Hållbar utveckling i exjobbet (1) </vt:lpstr>
      <vt:lpstr> Hållbar utveckling i exjobbet (2) </vt:lpstr>
      <vt:lpstr> Diskutera i break-out rooms    </vt:lpstr>
      <vt:lpstr>Exjobbsrapporten</vt:lpstr>
      <vt:lpstr>Rapportstruktur </vt:lpstr>
      <vt:lpstr>IMRaD (Repetition)</vt:lpstr>
      <vt:lpstr>PowerPoint-presentation</vt:lpstr>
      <vt:lpstr>PowerPoint-presentation</vt:lpstr>
      <vt:lpstr>Svenska eller Engelska</vt:lpstr>
      <vt:lpstr>Tänk på...</vt:lpstr>
      <vt:lpstr>PowerPoint-presentation</vt:lpstr>
      <vt:lpstr>Det finns flera olika sorters skrivregler...</vt:lpstr>
      <vt:lpstr> American Psychological Association (APA)</vt:lpstr>
      <vt:lpstr>Citat och referat!</vt:lpstr>
      <vt:lpstr>Referenssystem</vt:lpstr>
      <vt:lpstr>Referens</vt:lpstr>
      <vt:lpstr>Citat</vt:lpstr>
      <vt:lpstr>Blockcitat</vt:lpstr>
      <vt:lpstr>I referenslistan</vt:lpstr>
      <vt:lpstr>Använd guider/mallar!</vt:lpstr>
      <vt:lpstr>Tabellers utseende</vt:lpstr>
      <vt:lpstr>Figur</vt:lpstr>
      <vt:lpstr>Figur- och tabellbeskrivningar</vt:lpstr>
      <vt:lpstr>Att använda andras figurer och bilder</vt:lpstr>
      <vt:lpstr>Våra egna skrivregler för rapporter</vt:lpstr>
      <vt:lpstr>Markera/Emfasera</vt:lpstr>
      <vt:lpstr>Vanliga fel</vt:lpstr>
      <vt:lpstr>PowerPoint-presentation</vt:lpstr>
      <vt:lpstr>Fusk och Plagiering.</vt:lpstr>
      <vt:lpstr>PowerPoint-presentation</vt:lpstr>
      <vt:lpstr>Era handledare kan ha olika idéer om hur man skriver en rapport. Vad gör ni?</vt:lpstr>
      <vt:lpstr>Seminarieserien HT20</vt:lpstr>
      <vt:lpstr>Seminarium 4 (2/11): Att redovisa sina resultat och kommentera andras.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Kexjobb -</dc:title>
  <dc:creator>Stefan Stenbom</dc:creator>
  <cp:lastModifiedBy>Mamma</cp:lastModifiedBy>
  <cp:revision>118</cp:revision>
  <cp:lastPrinted>2013-05-27T09:10:21Z</cp:lastPrinted>
  <dcterms:created xsi:type="dcterms:W3CDTF">2016-10-03T08:27:01Z</dcterms:created>
  <dcterms:modified xsi:type="dcterms:W3CDTF">2020-10-05T06:56:59Z</dcterms:modified>
</cp:coreProperties>
</file>