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17" r:id="rId2"/>
    <p:sldId id="342" r:id="rId3"/>
    <p:sldId id="294" r:id="rId4"/>
    <p:sldId id="319" r:id="rId5"/>
    <p:sldId id="321" r:id="rId6"/>
    <p:sldId id="322" r:id="rId7"/>
    <p:sldId id="333" r:id="rId8"/>
    <p:sldId id="323" r:id="rId9"/>
    <p:sldId id="334" r:id="rId10"/>
    <p:sldId id="324" r:id="rId11"/>
    <p:sldId id="297" r:id="rId12"/>
    <p:sldId id="325" r:id="rId13"/>
    <p:sldId id="313" r:id="rId14"/>
    <p:sldId id="292" r:id="rId15"/>
    <p:sldId id="341" r:id="rId16"/>
    <p:sldId id="340" r:id="rId17"/>
    <p:sldId id="326" r:id="rId18"/>
    <p:sldId id="310" r:id="rId19"/>
    <p:sldId id="311" r:id="rId20"/>
    <p:sldId id="287" r:id="rId21"/>
    <p:sldId id="286" r:id="rId22"/>
    <p:sldId id="283" r:id="rId23"/>
    <p:sldId id="328" r:id="rId24"/>
    <p:sldId id="284" r:id="rId25"/>
    <p:sldId id="337" r:id="rId26"/>
    <p:sldId id="335" r:id="rId27"/>
    <p:sldId id="338" r:id="rId28"/>
    <p:sldId id="339" r:id="rId29"/>
    <p:sldId id="332" r:id="rId30"/>
    <p:sldId id="288" r:id="rId31"/>
  </p:sldIdLst>
  <p:sldSz cx="9144000" cy="5143500" type="screen16x9"/>
  <p:notesSz cx="6858000" cy="91440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08DEFD-63F1-4C16-B870-59311795E6C9}">
          <p14:sldIdLst>
            <p14:sldId id="317"/>
            <p14:sldId id="342"/>
            <p14:sldId id="294"/>
            <p14:sldId id="319"/>
            <p14:sldId id="321"/>
            <p14:sldId id="322"/>
            <p14:sldId id="333"/>
            <p14:sldId id="323"/>
            <p14:sldId id="334"/>
          </p14:sldIdLst>
        </p14:section>
        <p14:section name="Mål och syfte" id="{20FDB8F0-E4A8-4E50-A06D-902E502C3AEC}">
          <p14:sldIdLst>
            <p14:sldId id="324"/>
          </p14:sldIdLst>
        </p14:section>
        <p14:section name="Metod" id="{11AD781A-8286-441C-B1EF-1B42F3D9D3D8}">
          <p14:sldIdLst>
            <p14:sldId id="297"/>
            <p14:sldId id="325"/>
            <p14:sldId id="313"/>
            <p14:sldId id="292"/>
            <p14:sldId id="341"/>
            <p14:sldId id="340"/>
            <p14:sldId id="326"/>
            <p14:sldId id="310"/>
            <p14:sldId id="311"/>
          </p14:sldIdLst>
        </p14:section>
        <p14:section name="Informationssökning och källkritik" id="{90139677-AB6A-4C88-8E46-2E6689F4E5BE}">
          <p14:sldIdLst>
            <p14:sldId id="287"/>
            <p14:sldId id="286"/>
            <p14:sldId id="283"/>
            <p14:sldId id="328"/>
            <p14:sldId id="284"/>
            <p14:sldId id="337"/>
            <p14:sldId id="335"/>
            <p14:sldId id="338"/>
            <p14:sldId id="339"/>
            <p14:sldId id="332"/>
          </p14:sldIdLst>
        </p14:section>
        <p14:section name="Untitled Section" id="{D5D03509-B3DA-469A-906F-356B2E4A4BA0}">
          <p14:sldIdLst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72">
          <p15:clr>
            <a:srgbClr val="A4A3A4"/>
          </p15:clr>
        </p15:guide>
        <p15:guide id="2" orient="horz" pos="674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163">
          <p15:clr>
            <a:srgbClr val="A4A3A4"/>
          </p15:clr>
        </p15:guide>
        <p15:guide id="5" orient="horz" pos="2679">
          <p15:clr>
            <a:srgbClr val="A4A3A4"/>
          </p15:clr>
        </p15:guide>
        <p15:guide id="6" orient="horz" pos="3063">
          <p15:clr>
            <a:srgbClr val="A4A3A4"/>
          </p15:clr>
        </p15:guide>
        <p15:guide id="7" pos="1020">
          <p15:clr>
            <a:srgbClr val="A4A3A4"/>
          </p15:clr>
        </p15:guide>
        <p15:guide id="8" pos="5389">
          <p15:clr>
            <a:srgbClr val="A4A3A4"/>
          </p15:clr>
        </p15:guide>
        <p15:guide id="9" pos="3120">
          <p15:clr>
            <a:srgbClr val="A4A3A4"/>
          </p15:clr>
        </p15:guide>
        <p15:guide id="10" pos="219">
          <p15:clr>
            <a:srgbClr val="A4A3A4"/>
          </p15:clr>
        </p15:guide>
        <p15:guide id="11" pos="3292">
          <p15:clr>
            <a:srgbClr val="A4A3A4"/>
          </p15:clr>
        </p15:guide>
        <p15:guide id="12" pos="3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EE"/>
    <a:srgbClr val="D85497"/>
    <a:srgbClr val="E4363E"/>
    <a:srgbClr val="B0C92B"/>
    <a:srgbClr val="24A0D8"/>
    <a:srgbClr val="1954A6"/>
    <a:srgbClr val="65656C"/>
    <a:srgbClr val="62922E"/>
    <a:srgbClr val="FAB919"/>
    <a:srgbClr val="9D1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89894" autoAdjust="0"/>
  </p:normalViewPr>
  <p:slideViewPr>
    <p:cSldViewPr snapToGrid="0" showGuides="1">
      <p:cViewPr varScale="1">
        <p:scale>
          <a:sx n="108" d="100"/>
          <a:sy n="108" d="100"/>
        </p:scale>
        <p:origin x="96" y="408"/>
      </p:cViewPr>
      <p:guideLst>
        <p:guide orient="horz" pos="472"/>
        <p:guide orient="horz" pos="674"/>
        <p:guide orient="horz"/>
        <p:guide orient="horz" pos="163"/>
        <p:guide orient="horz" pos="2679"/>
        <p:guide orient="horz" pos="3063"/>
        <p:guide pos="1020"/>
        <p:guide pos="5389"/>
        <p:guide pos="3120"/>
        <p:guide pos="219"/>
        <p:guide pos="3292"/>
        <p:guide pos="3204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15/09/2020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09DCC-C25E-4DA8-8818-89F4154299EB}" type="datetimeFigureOut">
              <a:rPr lang="sv-SE" smtClean="0"/>
              <a:t>2020-09-15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BB7EB-B2F6-4A7D-81E1-C456E98F18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826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https://padlet.com/kthlennholm/rc47ixzb4so4c5wl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BB7EB-B2F6-4A7D-81E1-C456E98F181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2808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https://www.kth.se/social/course/LT200X/page/ventileringsschema-varen-2018/?fbclid=IwAR2WW-2Q35a_DjrynZXmvi8V_3ap-n3u_uwtGR35YwhwSPV4dRw1HaP-lRM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ABB7EB-B2F6-4A7D-81E1-C456E98F1813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7152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870886"/>
            <a:ext cx="6984337" cy="782763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1707654"/>
            <a:ext cx="6987075" cy="702078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4" y="258367"/>
            <a:ext cx="603657" cy="60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4197523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/>
          <p:cNvSpPr>
            <a:spLocks noChangeAspect="1" noChangeArrowheads="1" noTextEdit="1"/>
          </p:cNvSpPr>
          <p:nvPr userDrawn="1"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grpSp>
        <p:nvGrpSpPr>
          <p:cNvPr id="29" name="Grupp 28"/>
          <p:cNvGrpSpPr/>
          <p:nvPr userDrawn="1"/>
        </p:nvGrpSpPr>
        <p:grpSpPr>
          <a:xfrm>
            <a:off x="0" y="2709862"/>
            <a:ext cx="9144000" cy="2433638"/>
            <a:chOff x="0" y="2709862"/>
            <a:chExt cx="9144000" cy="2433638"/>
          </a:xfrm>
        </p:grpSpPr>
        <p:sp>
          <p:nvSpPr>
            <p:cNvPr id="14" name="Rektangel 13"/>
            <p:cNvSpPr/>
            <p:nvPr userDrawn="1"/>
          </p:nvSpPr>
          <p:spPr bwMode="gray">
            <a:xfrm>
              <a:off x="0" y="2709862"/>
              <a:ext cx="9144000" cy="243363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upp 22"/>
            <p:cNvGrpSpPr/>
            <p:nvPr userDrawn="1"/>
          </p:nvGrpSpPr>
          <p:grpSpPr>
            <a:xfrm>
              <a:off x="0" y="3052732"/>
              <a:ext cx="9144000" cy="1744661"/>
              <a:chOff x="900907" y="2551188"/>
              <a:chExt cx="9144000" cy="1744661"/>
            </a:xfrm>
          </p:grpSpPr>
          <p:sp>
            <p:nvSpPr>
              <p:cNvPr id="24" name="Rektangel 4"/>
              <p:cNvSpPr/>
              <p:nvPr userDrawn="1"/>
            </p:nvSpPr>
            <p:spPr>
              <a:xfrm>
                <a:off x="900907" y="3979937"/>
                <a:ext cx="9144000" cy="252412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252412">
                    <a:moveTo>
                      <a:pt x="1395140" y="0"/>
                    </a:moveTo>
                    <a:cubicBezTo>
                      <a:pt x="7995403" y="0"/>
                      <a:pt x="7995403" y="0"/>
                      <a:pt x="7995403" y="0"/>
                    </a:cubicBezTo>
                    <a:cubicBezTo>
                      <a:pt x="8024494" y="0"/>
                      <a:pt x="8046740" y="22171"/>
                      <a:pt x="8046740" y="51165"/>
                    </a:cubicBezTo>
                    <a:cubicBezTo>
                      <a:pt x="8046740" y="201248"/>
                      <a:pt x="8046740" y="201248"/>
                      <a:pt x="8046740" y="201248"/>
                    </a:cubicBezTo>
                    <a:cubicBezTo>
                      <a:pt x="8046740" y="225124"/>
                      <a:pt x="8067275" y="245590"/>
                      <a:pt x="8091233" y="245590"/>
                    </a:cubicBezTo>
                    <a:cubicBezTo>
                      <a:pt x="8497615" y="245590"/>
                      <a:pt x="8845755" y="245590"/>
                      <a:pt x="9144000" y="245590"/>
                    </a:cubicBezTo>
                    <a:lnTo>
                      <a:pt x="9144000" y="252412"/>
                    </a:lnTo>
                    <a:cubicBezTo>
                      <a:pt x="8091233" y="252412"/>
                      <a:pt x="8091233" y="252412"/>
                      <a:pt x="8091233" y="252412"/>
                    </a:cubicBezTo>
                    <a:cubicBezTo>
                      <a:pt x="8063853" y="252412"/>
                      <a:pt x="8039895" y="228535"/>
                      <a:pt x="8039895" y="201248"/>
                    </a:cubicBezTo>
                    <a:cubicBezTo>
                      <a:pt x="8039895" y="51165"/>
                      <a:pt x="8039895" y="51165"/>
                      <a:pt x="8039895" y="51165"/>
                    </a:cubicBezTo>
                    <a:cubicBezTo>
                      <a:pt x="8039895" y="27288"/>
                      <a:pt x="8019361" y="6822"/>
                      <a:pt x="7995403" y="6822"/>
                    </a:cubicBezTo>
                    <a:cubicBezTo>
                      <a:pt x="1395140" y="6822"/>
                      <a:pt x="1395140" y="6822"/>
                      <a:pt x="1395140" y="6822"/>
                    </a:cubicBezTo>
                    <a:cubicBezTo>
                      <a:pt x="1371183" y="6822"/>
                      <a:pt x="1350648" y="27288"/>
                      <a:pt x="1350648" y="51165"/>
                    </a:cubicBezTo>
                    <a:cubicBezTo>
                      <a:pt x="1350648" y="197837"/>
                      <a:pt x="1350648" y="197837"/>
                      <a:pt x="1350648" y="197837"/>
                    </a:cubicBezTo>
                    <a:cubicBezTo>
                      <a:pt x="1350648" y="226830"/>
                      <a:pt x="1328402" y="249001"/>
                      <a:pt x="1299311" y="249001"/>
                    </a:cubicBezTo>
                    <a:cubicBezTo>
                      <a:pt x="796791" y="249001"/>
                      <a:pt x="367217" y="249001"/>
                      <a:pt x="0" y="249001"/>
                    </a:cubicBezTo>
                    <a:lnTo>
                      <a:pt x="0" y="242179"/>
                    </a:lnTo>
                    <a:cubicBezTo>
                      <a:pt x="1299311" y="242179"/>
                      <a:pt x="1299311" y="242179"/>
                      <a:pt x="1299311" y="242179"/>
                    </a:cubicBezTo>
                    <a:cubicBezTo>
                      <a:pt x="1324979" y="242179"/>
                      <a:pt x="1343803" y="223419"/>
                      <a:pt x="1343803" y="197837"/>
                    </a:cubicBezTo>
                    <a:cubicBezTo>
                      <a:pt x="1343803" y="51165"/>
                      <a:pt x="1343803" y="51165"/>
                      <a:pt x="1343803" y="51165"/>
                    </a:cubicBezTo>
                    <a:cubicBezTo>
                      <a:pt x="1343803" y="22171"/>
                      <a:pt x="1367761" y="0"/>
                      <a:pt x="139514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5" name="Rektangel 10"/>
              <p:cNvSpPr/>
              <p:nvPr userDrawn="1"/>
            </p:nvSpPr>
            <p:spPr>
              <a:xfrm>
                <a:off x="900907" y="2841700"/>
                <a:ext cx="9144000" cy="840441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840441">
                    <a:moveTo>
                      <a:pt x="7625775" y="0"/>
                    </a:moveTo>
                    <a:cubicBezTo>
                      <a:pt x="8520853" y="0"/>
                      <a:pt x="8943978" y="0"/>
                      <a:pt x="9144000" y="0"/>
                    </a:cubicBezTo>
                    <a:lnTo>
                      <a:pt x="9144000" y="6847"/>
                    </a:lnTo>
                    <a:cubicBezTo>
                      <a:pt x="7625775" y="6847"/>
                      <a:pt x="7625775" y="6847"/>
                      <a:pt x="7625775" y="6847"/>
                    </a:cubicBezTo>
                    <a:cubicBezTo>
                      <a:pt x="7600106" y="6847"/>
                      <a:pt x="7581282" y="27387"/>
                      <a:pt x="7581282" y="51351"/>
                    </a:cubicBezTo>
                    <a:cubicBezTo>
                      <a:pt x="7581282" y="534048"/>
                      <a:pt x="7581282" y="534048"/>
                      <a:pt x="7581282" y="534048"/>
                    </a:cubicBezTo>
                    <a:cubicBezTo>
                      <a:pt x="7581282" y="561435"/>
                      <a:pt x="7557325" y="585399"/>
                      <a:pt x="7529945" y="585399"/>
                    </a:cubicBezTo>
                    <a:cubicBezTo>
                      <a:pt x="6551114" y="585399"/>
                      <a:pt x="6551114" y="585399"/>
                      <a:pt x="6551114" y="585399"/>
                    </a:cubicBezTo>
                    <a:cubicBezTo>
                      <a:pt x="6523734" y="585399"/>
                      <a:pt x="6499777" y="561435"/>
                      <a:pt x="6499777" y="534048"/>
                    </a:cubicBezTo>
                    <a:cubicBezTo>
                      <a:pt x="6499777" y="371437"/>
                      <a:pt x="6499777" y="371437"/>
                      <a:pt x="6499777" y="371437"/>
                    </a:cubicBezTo>
                    <a:cubicBezTo>
                      <a:pt x="6499777" y="345762"/>
                      <a:pt x="6480953" y="326933"/>
                      <a:pt x="6455285" y="326933"/>
                    </a:cubicBezTo>
                    <a:cubicBezTo>
                      <a:pt x="3746388" y="326933"/>
                      <a:pt x="3746388" y="326933"/>
                      <a:pt x="3746388" y="326933"/>
                    </a:cubicBezTo>
                    <a:cubicBezTo>
                      <a:pt x="3720719" y="326933"/>
                      <a:pt x="3701896" y="345762"/>
                      <a:pt x="3701896" y="371437"/>
                    </a:cubicBezTo>
                    <a:cubicBezTo>
                      <a:pt x="3701896" y="789090"/>
                      <a:pt x="3701896" y="789090"/>
                      <a:pt x="3701896" y="789090"/>
                    </a:cubicBezTo>
                    <a:cubicBezTo>
                      <a:pt x="3701896" y="816477"/>
                      <a:pt x="3677938" y="840441"/>
                      <a:pt x="3650558" y="840441"/>
                    </a:cubicBezTo>
                    <a:cubicBezTo>
                      <a:pt x="1088828" y="840441"/>
                      <a:pt x="1088828" y="840441"/>
                      <a:pt x="1088828" y="840441"/>
                    </a:cubicBezTo>
                    <a:cubicBezTo>
                      <a:pt x="1059737" y="840441"/>
                      <a:pt x="1037491" y="816477"/>
                      <a:pt x="1037491" y="789090"/>
                    </a:cubicBezTo>
                    <a:cubicBezTo>
                      <a:pt x="1037491" y="65044"/>
                      <a:pt x="1037491" y="65044"/>
                      <a:pt x="1037491" y="65044"/>
                    </a:cubicBezTo>
                    <a:cubicBezTo>
                      <a:pt x="1037491" y="41081"/>
                      <a:pt x="1016956" y="20540"/>
                      <a:pt x="992998" y="20540"/>
                    </a:cubicBezTo>
                    <a:cubicBezTo>
                      <a:pt x="542461" y="20540"/>
                      <a:pt x="224457" y="20540"/>
                      <a:pt x="0" y="20540"/>
                    </a:cubicBezTo>
                    <a:lnTo>
                      <a:pt x="0" y="13694"/>
                    </a:lnTo>
                    <a:cubicBezTo>
                      <a:pt x="992998" y="13694"/>
                      <a:pt x="992998" y="13694"/>
                      <a:pt x="992998" y="13694"/>
                    </a:cubicBezTo>
                    <a:cubicBezTo>
                      <a:pt x="1020378" y="13694"/>
                      <a:pt x="1044336" y="37657"/>
                      <a:pt x="1044336" y="65044"/>
                    </a:cubicBezTo>
                    <a:cubicBezTo>
                      <a:pt x="1044336" y="789090"/>
                      <a:pt x="1044336" y="789090"/>
                      <a:pt x="1044336" y="789090"/>
                    </a:cubicBezTo>
                    <a:cubicBezTo>
                      <a:pt x="1044336" y="813054"/>
                      <a:pt x="1063159" y="833594"/>
                      <a:pt x="1088828" y="833594"/>
                    </a:cubicBezTo>
                    <a:cubicBezTo>
                      <a:pt x="3650558" y="833594"/>
                      <a:pt x="3650558" y="833594"/>
                      <a:pt x="3650558" y="833594"/>
                    </a:cubicBezTo>
                    <a:cubicBezTo>
                      <a:pt x="3674516" y="833594"/>
                      <a:pt x="3695051" y="813054"/>
                      <a:pt x="3695051" y="789090"/>
                    </a:cubicBezTo>
                    <a:cubicBezTo>
                      <a:pt x="3695051" y="371437"/>
                      <a:pt x="3695051" y="371437"/>
                      <a:pt x="3695051" y="371437"/>
                    </a:cubicBezTo>
                    <a:cubicBezTo>
                      <a:pt x="3695051" y="342339"/>
                      <a:pt x="3717297" y="320087"/>
                      <a:pt x="3746388" y="320087"/>
                    </a:cubicBezTo>
                    <a:cubicBezTo>
                      <a:pt x="6455285" y="320087"/>
                      <a:pt x="6455285" y="320087"/>
                      <a:pt x="6455285" y="320087"/>
                    </a:cubicBezTo>
                    <a:cubicBezTo>
                      <a:pt x="6484376" y="320087"/>
                      <a:pt x="6506622" y="342339"/>
                      <a:pt x="6506622" y="371437"/>
                    </a:cubicBezTo>
                    <a:cubicBezTo>
                      <a:pt x="6506622" y="534048"/>
                      <a:pt x="6506622" y="534048"/>
                      <a:pt x="6506622" y="534048"/>
                    </a:cubicBezTo>
                    <a:cubicBezTo>
                      <a:pt x="6506622" y="558012"/>
                      <a:pt x="6527157" y="578552"/>
                      <a:pt x="6551114" y="578552"/>
                    </a:cubicBezTo>
                    <a:cubicBezTo>
                      <a:pt x="7529945" y="578552"/>
                      <a:pt x="7529945" y="578552"/>
                      <a:pt x="7529945" y="578552"/>
                    </a:cubicBezTo>
                    <a:cubicBezTo>
                      <a:pt x="7553903" y="578552"/>
                      <a:pt x="7574437" y="558012"/>
                      <a:pt x="7574437" y="534048"/>
                    </a:cubicBezTo>
                    <a:cubicBezTo>
                      <a:pt x="7574437" y="51351"/>
                      <a:pt x="7574437" y="51351"/>
                      <a:pt x="7574437" y="51351"/>
                    </a:cubicBezTo>
                    <a:cubicBezTo>
                      <a:pt x="7574437" y="23964"/>
                      <a:pt x="7596684" y="0"/>
                      <a:pt x="76257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 b="1" dirty="0"/>
              </a:p>
            </p:txBody>
          </p:sp>
          <p:sp>
            <p:nvSpPr>
              <p:cNvPr id="26" name="Rektangel 11"/>
              <p:cNvSpPr/>
              <p:nvPr userDrawn="1"/>
            </p:nvSpPr>
            <p:spPr>
              <a:xfrm>
                <a:off x="900907" y="2551188"/>
                <a:ext cx="9144000" cy="922337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922337">
                    <a:moveTo>
                      <a:pt x="5562016" y="0"/>
                    </a:moveTo>
                    <a:cubicBezTo>
                      <a:pt x="6735929" y="0"/>
                      <a:pt x="6735929" y="0"/>
                      <a:pt x="6735929" y="0"/>
                    </a:cubicBezTo>
                    <a:cubicBezTo>
                      <a:pt x="6765020" y="0"/>
                      <a:pt x="6787266" y="22246"/>
                      <a:pt x="6787266" y="51336"/>
                    </a:cubicBezTo>
                    <a:cubicBezTo>
                      <a:pt x="6787266" y="658812"/>
                      <a:pt x="6787266" y="658812"/>
                      <a:pt x="6787266" y="658812"/>
                    </a:cubicBezTo>
                    <a:cubicBezTo>
                      <a:pt x="6787266" y="684480"/>
                      <a:pt x="6807801" y="703303"/>
                      <a:pt x="6831758" y="703303"/>
                    </a:cubicBezTo>
                    <a:cubicBezTo>
                      <a:pt x="8616584" y="703303"/>
                      <a:pt x="8616584" y="703303"/>
                      <a:pt x="8616584" y="703303"/>
                    </a:cubicBezTo>
                    <a:cubicBezTo>
                      <a:pt x="8640542" y="703303"/>
                      <a:pt x="8661077" y="684480"/>
                      <a:pt x="8661077" y="658812"/>
                    </a:cubicBezTo>
                    <a:cubicBezTo>
                      <a:pt x="8661077" y="193366"/>
                      <a:pt x="8661077" y="193366"/>
                      <a:pt x="8661077" y="193366"/>
                    </a:cubicBezTo>
                    <a:cubicBezTo>
                      <a:pt x="8661077" y="165987"/>
                      <a:pt x="8683323" y="142030"/>
                      <a:pt x="8712414" y="142030"/>
                    </a:cubicBezTo>
                    <a:cubicBezTo>
                      <a:pt x="8866788" y="142030"/>
                      <a:pt x="9010400" y="142030"/>
                      <a:pt x="9144000" y="142030"/>
                    </a:cubicBezTo>
                    <a:lnTo>
                      <a:pt x="9144000" y="148875"/>
                    </a:lnTo>
                    <a:cubicBezTo>
                      <a:pt x="8712414" y="148875"/>
                      <a:pt x="8712414" y="148875"/>
                      <a:pt x="8712414" y="148875"/>
                    </a:cubicBezTo>
                    <a:cubicBezTo>
                      <a:pt x="8686745" y="148875"/>
                      <a:pt x="8667922" y="169409"/>
                      <a:pt x="8667922" y="193366"/>
                    </a:cubicBezTo>
                    <a:cubicBezTo>
                      <a:pt x="8667922" y="658812"/>
                      <a:pt x="8667922" y="658812"/>
                      <a:pt x="8667922" y="658812"/>
                    </a:cubicBezTo>
                    <a:cubicBezTo>
                      <a:pt x="8667922" y="687903"/>
                      <a:pt x="8643964" y="710148"/>
                      <a:pt x="8616584" y="710148"/>
                    </a:cubicBezTo>
                    <a:cubicBezTo>
                      <a:pt x="6831758" y="710148"/>
                      <a:pt x="6831758" y="710148"/>
                      <a:pt x="6831758" y="710148"/>
                    </a:cubicBezTo>
                    <a:cubicBezTo>
                      <a:pt x="6804378" y="710148"/>
                      <a:pt x="6780421" y="687903"/>
                      <a:pt x="6780421" y="658812"/>
                    </a:cubicBezTo>
                    <a:cubicBezTo>
                      <a:pt x="6780421" y="51336"/>
                      <a:pt x="6780421" y="51336"/>
                      <a:pt x="6780421" y="51336"/>
                    </a:cubicBezTo>
                    <a:cubicBezTo>
                      <a:pt x="6780421" y="27379"/>
                      <a:pt x="6761597" y="6845"/>
                      <a:pt x="6735929" y="6845"/>
                    </a:cubicBezTo>
                    <a:cubicBezTo>
                      <a:pt x="5562016" y="6845"/>
                      <a:pt x="5562016" y="6845"/>
                      <a:pt x="5562016" y="6845"/>
                    </a:cubicBezTo>
                    <a:cubicBezTo>
                      <a:pt x="5538059" y="6845"/>
                      <a:pt x="5517524" y="27379"/>
                      <a:pt x="5517524" y="51336"/>
                    </a:cubicBezTo>
                    <a:cubicBezTo>
                      <a:pt x="5517524" y="773463"/>
                      <a:pt x="5517524" y="773463"/>
                      <a:pt x="5517524" y="773463"/>
                    </a:cubicBezTo>
                    <a:cubicBezTo>
                      <a:pt x="5517524" y="802553"/>
                      <a:pt x="5495278" y="824799"/>
                      <a:pt x="5467898" y="824799"/>
                    </a:cubicBezTo>
                    <a:cubicBezTo>
                      <a:pt x="1906802" y="824799"/>
                      <a:pt x="1906802" y="824799"/>
                      <a:pt x="1906802" y="824799"/>
                    </a:cubicBezTo>
                    <a:cubicBezTo>
                      <a:pt x="1879422" y="824799"/>
                      <a:pt x="1855465" y="802553"/>
                      <a:pt x="1855465" y="773463"/>
                    </a:cubicBezTo>
                    <a:cubicBezTo>
                      <a:pt x="1855465" y="662235"/>
                      <a:pt x="1855465" y="662235"/>
                      <a:pt x="1855465" y="662235"/>
                    </a:cubicBezTo>
                    <a:cubicBezTo>
                      <a:pt x="1855465" y="636567"/>
                      <a:pt x="1834930" y="617743"/>
                      <a:pt x="1810972" y="617743"/>
                    </a:cubicBezTo>
                    <a:cubicBezTo>
                      <a:pt x="1295888" y="617743"/>
                      <a:pt x="1295888" y="617743"/>
                      <a:pt x="1295888" y="617743"/>
                    </a:cubicBezTo>
                    <a:cubicBezTo>
                      <a:pt x="1271931" y="617743"/>
                      <a:pt x="1253107" y="636567"/>
                      <a:pt x="1253107" y="662235"/>
                    </a:cubicBezTo>
                    <a:cubicBezTo>
                      <a:pt x="1253107" y="871001"/>
                      <a:pt x="1253107" y="871001"/>
                      <a:pt x="1253107" y="871001"/>
                    </a:cubicBezTo>
                    <a:cubicBezTo>
                      <a:pt x="1253107" y="898380"/>
                      <a:pt x="1229150" y="922337"/>
                      <a:pt x="1201770" y="922337"/>
                    </a:cubicBezTo>
                    <a:cubicBezTo>
                      <a:pt x="782516" y="922337"/>
                      <a:pt x="782516" y="922337"/>
                      <a:pt x="782516" y="922337"/>
                    </a:cubicBezTo>
                    <a:cubicBezTo>
                      <a:pt x="755136" y="922337"/>
                      <a:pt x="731178" y="898380"/>
                      <a:pt x="731178" y="871001"/>
                    </a:cubicBezTo>
                    <a:cubicBezTo>
                      <a:pt x="731178" y="564696"/>
                      <a:pt x="731178" y="564696"/>
                      <a:pt x="731178" y="564696"/>
                    </a:cubicBezTo>
                    <a:cubicBezTo>
                      <a:pt x="731178" y="540739"/>
                      <a:pt x="712355" y="520205"/>
                      <a:pt x="688397" y="520205"/>
                    </a:cubicBezTo>
                    <a:cubicBezTo>
                      <a:pt x="412149" y="520205"/>
                      <a:pt x="185673" y="520205"/>
                      <a:pt x="0" y="520205"/>
                    </a:cubicBezTo>
                    <a:lnTo>
                      <a:pt x="0" y="513360"/>
                    </a:lnTo>
                    <a:cubicBezTo>
                      <a:pt x="688397" y="513360"/>
                      <a:pt x="688397" y="513360"/>
                      <a:pt x="688397" y="513360"/>
                    </a:cubicBezTo>
                    <a:cubicBezTo>
                      <a:pt x="715777" y="513360"/>
                      <a:pt x="738023" y="535606"/>
                      <a:pt x="738023" y="564696"/>
                    </a:cubicBezTo>
                    <a:cubicBezTo>
                      <a:pt x="738023" y="871001"/>
                      <a:pt x="738023" y="871001"/>
                      <a:pt x="738023" y="871001"/>
                    </a:cubicBezTo>
                    <a:cubicBezTo>
                      <a:pt x="738023" y="894958"/>
                      <a:pt x="758558" y="915492"/>
                      <a:pt x="782516" y="915492"/>
                    </a:cubicBezTo>
                    <a:cubicBezTo>
                      <a:pt x="1201770" y="915492"/>
                      <a:pt x="1201770" y="915492"/>
                      <a:pt x="1201770" y="915492"/>
                    </a:cubicBezTo>
                    <a:cubicBezTo>
                      <a:pt x="1225727" y="915492"/>
                      <a:pt x="1246262" y="894958"/>
                      <a:pt x="1246262" y="871001"/>
                    </a:cubicBezTo>
                    <a:cubicBezTo>
                      <a:pt x="1246262" y="662235"/>
                      <a:pt x="1246262" y="662235"/>
                      <a:pt x="1246262" y="662235"/>
                    </a:cubicBezTo>
                    <a:cubicBezTo>
                      <a:pt x="1246262" y="633144"/>
                      <a:pt x="1268508" y="610899"/>
                      <a:pt x="1295888" y="610899"/>
                    </a:cubicBezTo>
                    <a:cubicBezTo>
                      <a:pt x="1810972" y="610899"/>
                      <a:pt x="1810972" y="610899"/>
                      <a:pt x="1810972" y="610899"/>
                    </a:cubicBezTo>
                    <a:cubicBezTo>
                      <a:pt x="1840064" y="610899"/>
                      <a:pt x="1862310" y="633144"/>
                      <a:pt x="1862310" y="662235"/>
                    </a:cubicBezTo>
                    <a:cubicBezTo>
                      <a:pt x="1862310" y="773463"/>
                      <a:pt x="1862310" y="773463"/>
                      <a:pt x="1862310" y="773463"/>
                    </a:cubicBezTo>
                    <a:cubicBezTo>
                      <a:pt x="1862310" y="799131"/>
                      <a:pt x="1882845" y="817954"/>
                      <a:pt x="1906802" y="817954"/>
                    </a:cubicBezTo>
                    <a:cubicBezTo>
                      <a:pt x="5467898" y="817954"/>
                      <a:pt x="5467898" y="817954"/>
                      <a:pt x="5467898" y="817954"/>
                    </a:cubicBezTo>
                    <a:cubicBezTo>
                      <a:pt x="5491855" y="817954"/>
                      <a:pt x="5510679" y="799131"/>
                      <a:pt x="5510679" y="773463"/>
                    </a:cubicBezTo>
                    <a:cubicBezTo>
                      <a:pt x="5510679" y="51336"/>
                      <a:pt x="5510679" y="51336"/>
                      <a:pt x="5510679" y="51336"/>
                    </a:cubicBezTo>
                    <a:cubicBezTo>
                      <a:pt x="5510679" y="22246"/>
                      <a:pt x="5534636" y="0"/>
                      <a:pt x="556201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7" name="Rektangel 12"/>
              <p:cNvSpPr/>
              <p:nvPr userDrawn="1"/>
            </p:nvSpPr>
            <p:spPr>
              <a:xfrm>
                <a:off x="900907" y="2759149"/>
                <a:ext cx="9144000" cy="1536700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1536700">
                    <a:moveTo>
                      <a:pt x="2822317" y="0"/>
                    </a:moveTo>
                    <a:cubicBezTo>
                      <a:pt x="5028108" y="0"/>
                      <a:pt x="5028108" y="0"/>
                      <a:pt x="5028108" y="0"/>
                    </a:cubicBezTo>
                    <a:cubicBezTo>
                      <a:pt x="5055488" y="0"/>
                      <a:pt x="5079446" y="22246"/>
                      <a:pt x="5079446" y="51338"/>
                    </a:cubicBezTo>
                    <a:cubicBezTo>
                      <a:pt x="5079446" y="884715"/>
                      <a:pt x="5079446" y="884715"/>
                      <a:pt x="5079446" y="884715"/>
                    </a:cubicBezTo>
                    <a:cubicBezTo>
                      <a:pt x="5079446" y="908672"/>
                      <a:pt x="5098269" y="929207"/>
                      <a:pt x="5123938" y="929207"/>
                    </a:cubicBezTo>
                    <a:cubicBezTo>
                      <a:pt x="5734852" y="929207"/>
                      <a:pt x="5734852" y="929207"/>
                      <a:pt x="5734852" y="929207"/>
                    </a:cubicBezTo>
                    <a:cubicBezTo>
                      <a:pt x="5760520" y="929207"/>
                      <a:pt x="5779344" y="908672"/>
                      <a:pt x="5779344" y="884715"/>
                    </a:cubicBezTo>
                    <a:cubicBezTo>
                      <a:pt x="5779344" y="352517"/>
                      <a:pt x="5779344" y="352517"/>
                      <a:pt x="5779344" y="352517"/>
                    </a:cubicBezTo>
                    <a:cubicBezTo>
                      <a:pt x="5779344" y="323426"/>
                      <a:pt x="5803301" y="301180"/>
                      <a:pt x="5830681" y="301180"/>
                    </a:cubicBezTo>
                    <a:cubicBezTo>
                      <a:pt x="7452939" y="301180"/>
                      <a:pt x="7452939" y="301180"/>
                      <a:pt x="7452939" y="301180"/>
                    </a:cubicBezTo>
                    <a:cubicBezTo>
                      <a:pt x="7480319" y="301180"/>
                      <a:pt x="7502565" y="323426"/>
                      <a:pt x="7502565" y="352517"/>
                    </a:cubicBezTo>
                    <a:cubicBezTo>
                      <a:pt x="7502565" y="1485363"/>
                      <a:pt x="7502565" y="1485363"/>
                      <a:pt x="7502565" y="1485363"/>
                    </a:cubicBezTo>
                    <a:cubicBezTo>
                      <a:pt x="7502565" y="1509320"/>
                      <a:pt x="7523100" y="1529855"/>
                      <a:pt x="7547058" y="1529855"/>
                    </a:cubicBezTo>
                    <a:cubicBezTo>
                      <a:pt x="8799687" y="1529855"/>
                      <a:pt x="8799687" y="1529855"/>
                      <a:pt x="8799687" y="1529855"/>
                    </a:cubicBezTo>
                    <a:cubicBezTo>
                      <a:pt x="8823645" y="1529855"/>
                      <a:pt x="8844180" y="1509320"/>
                      <a:pt x="8844180" y="1485363"/>
                    </a:cubicBezTo>
                    <a:cubicBezTo>
                      <a:pt x="8844180" y="966855"/>
                      <a:pt x="8844180" y="966855"/>
                      <a:pt x="8844180" y="966855"/>
                    </a:cubicBezTo>
                    <a:cubicBezTo>
                      <a:pt x="8844180" y="937764"/>
                      <a:pt x="8866426" y="915517"/>
                      <a:pt x="8895517" y="915517"/>
                    </a:cubicBezTo>
                    <a:cubicBezTo>
                      <a:pt x="8981972" y="915517"/>
                      <a:pt x="9064748" y="915517"/>
                      <a:pt x="9144000" y="915517"/>
                    </a:cubicBezTo>
                    <a:lnTo>
                      <a:pt x="9144000" y="922362"/>
                    </a:lnTo>
                    <a:cubicBezTo>
                      <a:pt x="8895517" y="922362"/>
                      <a:pt x="8895517" y="922362"/>
                      <a:pt x="8895517" y="922362"/>
                    </a:cubicBezTo>
                    <a:cubicBezTo>
                      <a:pt x="8869848" y="922362"/>
                      <a:pt x="8851025" y="941186"/>
                      <a:pt x="8851025" y="966855"/>
                    </a:cubicBezTo>
                    <a:cubicBezTo>
                      <a:pt x="8851025" y="1485363"/>
                      <a:pt x="8851025" y="1485363"/>
                      <a:pt x="8851025" y="1485363"/>
                    </a:cubicBezTo>
                    <a:cubicBezTo>
                      <a:pt x="8851025" y="1512743"/>
                      <a:pt x="8827067" y="1536700"/>
                      <a:pt x="8799687" y="1536700"/>
                    </a:cubicBezTo>
                    <a:cubicBezTo>
                      <a:pt x="7547058" y="1536700"/>
                      <a:pt x="7547058" y="1536700"/>
                      <a:pt x="7547058" y="1536700"/>
                    </a:cubicBezTo>
                    <a:cubicBezTo>
                      <a:pt x="7519678" y="1536700"/>
                      <a:pt x="7495720" y="1512743"/>
                      <a:pt x="7495720" y="1485363"/>
                    </a:cubicBezTo>
                    <a:cubicBezTo>
                      <a:pt x="7495720" y="352517"/>
                      <a:pt x="7495720" y="352517"/>
                      <a:pt x="7495720" y="352517"/>
                    </a:cubicBezTo>
                    <a:cubicBezTo>
                      <a:pt x="7495720" y="328560"/>
                      <a:pt x="7476897" y="308025"/>
                      <a:pt x="7452939" y="308025"/>
                    </a:cubicBezTo>
                    <a:cubicBezTo>
                      <a:pt x="5830681" y="308025"/>
                      <a:pt x="5830681" y="308025"/>
                      <a:pt x="5830681" y="308025"/>
                    </a:cubicBezTo>
                    <a:cubicBezTo>
                      <a:pt x="5806724" y="308025"/>
                      <a:pt x="5786189" y="328560"/>
                      <a:pt x="5786189" y="352517"/>
                    </a:cubicBezTo>
                    <a:cubicBezTo>
                      <a:pt x="5786189" y="884715"/>
                      <a:pt x="5786189" y="884715"/>
                      <a:pt x="5786189" y="884715"/>
                    </a:cubicBezTo>
                    <a:cubicBezTo>
                      <a:pt x="5786189" y="912095"/>
                      <a:pt x="5763943" y="936052"/>
                      <a:pt x="5734852" y="936052"/>
                    </a:cubicBezTo>
                    <a:cubicBezTo>
                      <a:pt x="5123938" y="936052"/>
                      <a:pt x="5123938" y="936052"/>
                      <a:pt x="5123938" y="936052"/>
                    </a:cubicBezTo>
                    <a:cubicBezTo>
                      <a:pt x="5094847" y="936052"/>
                      <a:pt x="5072601" y="912095"/>
                      <a:pt x="5072601" y="884715"/>
                    </a:cubicBezTo>
                    <a:cubicBezTo>
                      <a:pt x="5072601" y="51338"/>
                      <a:pt x="5072601" y="51338"/>
                      <a:pt x="5072601" y="51338"/>
                    </a:cubicBezTo>
                    <a:cubicBezTo>
                      <a:pt x="5072601" y="25669"/>
                      <a:pt x="5052066" y="6845"/>
                      <a:pt x="5028108" y="6845"/>
                    </a:cubicBezTo>
                    <a:cubicBezTo>
                      <a:pt x="2822317" y="6845"/>
                      <a:pt x="2822317" y="6845"/>
                      <a:pt x="2822317" y="6845"/>
                    </a:cubicBezTo>
                    <a:cubicBezTo>
                      <a:pt x="2798359" y="6845"/>
                      <a:pt x="2777825" y="25669"/>
                      <a:pt x="2777825" y="51338"/>
                    </a:cubicBezTo>
                    <a:cubicBezTo>
                      <a:pt x="2777825" y="1276591"/>
                      <a:pt x="2777825" y="1276591"/>
                      <a:pt x="2777825" y="1276591"/>
                    </a:cubicBezTo>
                    <a:cubicBezTo>
                      <a:pt x="2777825" y="1303971"/>
                      <a:pt x="2755578" y="1327928"/>
                      <a:pt x="2726487" y="1327928"/>
                    </a:cubicBezTo>
                    <a:cubicBezTo>
                      <a:pt x="279410" y="1327928"/>
                      <a:pt x="279410" y="1327928"/>
                      <a:pt x="279410" y="1327928"/>
                    </a:cubicBezTo>
                    <a:cubicBezTo>
                      <a:pt x="252030" y="1327928"/>
                      <a:pt x="228073" y="1303971"/>
                      <a:pt x="228073" y="1276591"/>
                    </a:cubicBezTo>
                    <a:cubicBezTo>
                      <a:pt x="228073" y="453481"/>
                      <a:pt x="228073" y="453481"/>
                      <a:pt x="228073" y="453481"/>
                    </a:cubicBezTo>
                    <a:cubicBezTo>
                      <a:pt x="228073" y="427812"/>
                      <a:pt x="207538" y="408988"/>
                      <a:pt x="183580" y="408988"/>
                    </a:cubicBezTo>
                    <a:cubicBezTo>
                      <a:pt x="120092" y="408988"/>
                      <a:pt x="58927" y="408988"/>
                      <a:pt x="0" y="408988"/>
                    </a:cubicBezTo>
                    <a:lnTo>
                      <a:pt x="0" y="402143"/>
                    </a:lnTo>
                    <a:cubicBezTo>
                      <a:pt x="183580" y="402143"/>
                      <a:pt x="183580" y="402143"/>
                      <a:pt x="183580" y="402143"/>
                    </a:cubicBezTo>
                    <a:cubicBezTo>
                      <a:pt x="212672" y="402143"/>
                      <a:pt x="234918" y="424389"/>
                      <a:pt x="234918" y="453481"/>
                    </a:cubicBezTo>
                    <a:cubicBezTo>
                      <a:pt x="234918" y="1276591"/>
                      <a:pt x="234918" y="1276591"/>
                      <a:pt x="234918" y="1276591"/>
                    </a:cubicBezTo>
                    <a:cubicBezTo>
                      <a:pt x="234918" y="1300548"/>
                      <a:pt x="255453" y="1321083"/>
                      <a:pt x="279410" y="1321083"/>
                    </a:cubicBezTo>
                    <a:cubicBezTo>
                      <a:pt x="2726487" y="1321083"/>
                      <a:pt x="2726487" y="1321083"/>
                      <a:pt x="2726487" y="1321083"/>
                    </a:cubicBezTo>
                    <a:cubicBezTo>
                      <a:pt x="2750445" y="1321083"/>
                      <a:pt x="2770980" y="1300548"/>
                      <a:pt x="2770980" y="1276591"/>
                    </a:cubicBezTo>
                    <a:cubicBezTo>
                      <a:pt x="2770980" y="51338"/>
                      <a:pt x="2770980" y="51338"/>
                      <a:pt x="2770980" y="51338"/>
                    </a:cubicBezTo>
                    <a:cubicBezTo>
                      <a:pt x="2770980" y="22246"/>
                      <a:pt x="2794937" y="0"/>
                      <a:pt x="282231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8" name="Rektangel 13"/>
              <p:cNvSpPr/>
              <p:nvPr userDrawn="1"/>
            </p:nvSpPr>
            <p:spPr>
              <a:xfrm>
                <a:off x="900907" y="2855987"/>
                <a:ext cx="9144000" cy="1435100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1435100">
                    <a:moveTo>
                      <a:pt x="4819337" y="0"/>
                    </a:moveTo>
                    <a:cubicBezTo>
                      <a:pt x="5888863" y="0"/>
                      <a:pt x="5888863" y="0"/>
                      <a:pt x="5888863" y="0"/>
                    </a:cubicBezTo>
                    <a:cubicBezTo>
                      <a:pt x="5917955" y="0"/>
                      <a:pt x="5940201" y="23947"/>
                      <a:pt x="5940201" y="51315"/>
                    </a:cubicBezTo>
                    <a:cubicBezTo>
                      <a:pt x="5940201" y="1228131"/>
                      <a:pt x="5940201" y="1228131"/>
                      <a:pt x="5940201" y="1228131"/>
                    </a:cubicBezTo>
                    <a:cubicBezTo>
                      <a:pt x="5940201" y="1253788"/>
                      <a:pt x="5960736" y="1272604"/>
                      <a:pt x="5984693" y="1272604"/>
                    </a:cubicBezTo>
                    <a:cubicBezTo>
                      <a:pt x="8152838" y="1272604"/>
                      <a:pt x="8152838" y="1272604"/>
                      <a:pt x="8152838" y="1272604"/>
                    </a:cubicBezTo>
                    <a:cubicBezTo>
                      <a:pt x="8176795" y="1272604"/>
                      <a:pt x="8197330" y="1253788"/>
                      <a:pt x="8197330" y="1228131"/>
                    </a:cubicBezTo>
                    <a:cubicBezTo>
                      <a:pt x="8197330" y="256573"/>
                      <a:pt x="8197330" y="256573"/>
                      <a:pt x="8197330" y="256573"/>
                    </a:cubicBezTo>
                    <a:cubicBezTo>
                      <a:pt x="8197330" y="227495"/>
                      <a:pt x="8219576" y="205259"/>
                      <a:pt x="8248667" y="205259"/>
                    </a:cubicBezTo>
                    <a:cubicBezTo>
                      <a:pt x="8970812" y="205259"/>
                      <a:pt x="8970812" y="205259"/>
                      <a:pt x="8970812" y="205259"/>
                    </a:cubicBezTo>
                    <a:cubicBezTo>
                      <a:pt x="8998191" y="205259"/>
                      <a:pt x="9020438" y="227495"/>
                      <a:pt x="9020438" y="256573"/>
                    </a:cubicBezTo>
                    <a:cubicBezTo>
                      <a:pt x="9020438" y="465253"/>
                      <a:pt x="9020438" y="465253"/>
                      <a:pt x="9020438" y="465253"/>
                    </a:cubicBezTo>
                    <a:cubicBezTo>
                      <a:pt x="9020438" y="489200"/>
                      <a:pt x="9040972" y="508015"/>
                      <a:pt x="9064930" y="508015"/>
                    </a:cubicBezTo>
                    <a:lnTo>
                      <a:pt x="9144000" y="508015"/>
                    </a:lnTo>
                    <a:lnTo>
                      <a:pt x="9144000" y="514857"/>
                    </a:lnTo>
                    <a:cubicBezTo>
                      <a:pt x="9064930" y="514857"/>
                      <a:pt x="9064930" y="514857"/>
                      <a:pt x="9064930" y="514857"/>
                    </a:cubicBezTo>
                    <a:cubicBezTo>
                      <a:pt x="9037550" y="514857"/>
                      <a:pt x="9013593" y="492621"/>
                      <a:pt x="9013593" y="465253"/>
                    </a:cubicBezTo>
                    <a:cubicBezTo>
                      <a:pt x="9013593" y="256573"/>
                      <a:pt x="9013593" y="256573"/>
                      <a:pt x="9013593" y="256573"/>
                    </a:cubicBezTo>
                    <a:cubicBezTo>
                      <a:pt x="9013593" y="232627"/>
                      <a:pt x="8994769" y="212101"/>
                      <a:pt x="8970812" y="212101"/>
                    </a:cubicBezTo>
                    <a:cubicBezTo>
                      <a:pt x="8248667" y="212101"/>
                      <a:pt x="8248667" y="212101"/>
                      <a:pt x="8248667" y="212101"/>
                    </a:cubicBezTo>
                    <a:cubicBezTo>
                      <a:pt x="8222998" y="212101"/>
                      <a:pt x="8204175" y="232627"/>
                      <a:pt x="8204175" y="256573"/>
                    </a:cubicBezTo>
                    <a:cubicBezTo>
                      <a:pt x="8204175" y="1228131"/>
                      <a:pt x="8204175" y="1228131"/>
                      <a:pt x="8204175" y="1228131"/>
                    </a:cubicBezTo>
                    <a:cubicBezTo>
                      <a:pt x="8204175" y="1257209"/>
                      <a:pt x="8180217" y="1279446"/>
                      <a:pt x="8152838" y="1279446"/>
                    </a:cubicBezTo>
                    <a:cubicBezTo>
                      <a:pt x="5984693" y="1279446"/>
                      <a:pt x="5984693" y="1279446"/>
                      <a:pt x="5984693" y="1279446"/>
                    </a:cubicBezTo>
                    <a:cubicBezTo>
                      <a:pt x="5957313" y="1279446"/>
                      <a:pt x="5933356" y="1257209"/>
                      <a:pt x="5933356" y="1228131"/>
                    </a:cubicBezTo>
                    <a:cubicBezTo>
                      <a:pt x="5933356" y="51315"/>
                      <a:pt x="5933356" y="51315"/>
                      <a:pt x="5933356" y="51315"/>
                    </a:cubicBezTo>
                    <a:cubicBezTo>
                      <a:pt x="5933356" y="27368"/>
                      <a:pt x="5914532" y="6842"/>
                      <a:pt x="5888863" y="6842"/>
                    </a:cubicBezTo>
                    <a:cubicBezTo>
                      <a:pt x="4819337" y="6842"/>
                      <a:pt x="4819337" y="6842"/>
                      <a:pt x="4819337" y="6842"/>
                    </a:cubicBezTo>
                    <a:cubicBezTo>
                      <a:pt x="4795380" y="6842"/>
                      <a:pt x="4774845" y="27368"/>
                      <a:pt x="4774845" y="51315"/>
                    </a:cubicBezTo>
                    <a:cubicBezTo>
                      <a:pt x="4774845" y="1383786"/>
                      <a:pt x="4774845" y="1383786"/>
                      <a:pt x="4774845" y="1383786"/>
                    </a:cubicBezTo>
                    <a:cubicBezTo>
                      <a:pt x="4774845" y="1412864"/>
                      <a:pt x="4752599" y="1435100"/>
                      <a:pt x="4723507" y="1435100"/>
                    </a:cubicBezTo>
                    <a:cubicBezTo>
                      <a:pt x="3236438" y="1435100"/>
                      <a:pt x="3236438" y="1435100"/>
                      <a:pt x="3236438" y="1435100"/>
                    </a:cubicBezTo>
                    <a:cubicBezTo>
                      <a:pt x="3207346" y="1435100"/>
                      <a:pt x="3185100" y="1412864"/>
                      <a:pt x="3185100" y="1383786"/>
                    </a:cubicBezTo>
                    <a:cubicBezTo>
                      <a:pt x="3185100" y="259994"/>
                      <a:pt x="3185100" y="259994"/>
                      <a:pt x="3185100" y="259994"/>
                    </a:cubicBezTo>
                    <a:cubicBezTo>
                      <a:pt x="3185100" y="236048"/>
                      <a:pt x="3164565" y="215522"/>
                      <a:pt x="3140608" y="215522"/>
                    </a:cubicBezTo>
                    <a:cubicBezTo>
                      <a:pt x="986153" y="215522"/>
                      <a:pt x="986153" y="215522"/>
                      <a:pt x="986153" y="215522"/>
                    </a:cubicBezTo>
                    <a:cubicBezTo>
                      <a:pt x="960485" y="215522"/>
                      <a:pt x="941661" y="236048"/>
                      <a:pt x="941661" y="259994"/>
                    </a:cubicBezTo>
                    <a:cubicBezTo>
                      <a:pt x="941661" y="1079319"/>
                      <a:pt x="941661" y="1079319"/>
                      <a:pt x="941661" y="1079319"/>
                    </a:cubicBezTo>
                    <a:cubicBezTo>
                      <a:pt x="941661" y="1108397"/>
                      <a:pt x="917704" y="1130633"/>
                      <a:pt x="890324" y="1130633"/>
                    </a:cubicBezTo>
                    <a:cubicBezTo>
                      <a:pt x="538949" y="1130633"/>
                      <a:pt x="245341" y="1130633"/>
                      <a:pt x="0" y="1130633"/>
                    </a:cubicBezTo>
                    <a:lnTo>
                      <a:pt x="0" y="1123791"/>
                    </a:lnTo>
                    <a:cubicBezTo>
                      <a:pt x="890324" y="1123791"/>
                      <a:pt x="890324" y="1123791"/>
                      <a:pt x="890324" y="1123791"/>
                    </a:cubicBezTo>
                    <a:cubicBezTo>
                      <a:pt x="914281" y="1123791"/>
                      <a:pt x="934816" y="1103265"/>
                      <a:pt x="934816" y="1079319"/>
                    </a:cubicBezTo>
                    <a:cubicBezTo>
                      <a:pt x="934816" y="259994"/>
                      <a:pt x="934816" y="259994"/>
                      <a:pt x="934816" y="259994"/>
                    </a:cubicBezTo>
                    <a:cubicBezTo>
                      <a:pt x="934816" y="230916"/>
                      <a:pt x="957062" y="208680"/>
                      <a:pt x="986153" y="208680"/>
                    </a:cubicBezTo>
                    <a:cubicBezTo>
                      <a:pt x="3140608" y="208680"/>
                      <a:pt x="3140608" y="208680"/>
                      <a:pt x="3140608" y="208680"/>
                    </a:cubicBezTo>
                    <a:cubicBezTo>
                      <a:pt x="3167988" y="208680"/>
                      <a:pt x="3191945" y="230916"/>
                      <a:pt x="3191945" y="259994"/>
                    </a:cubicBezTo>
                    <a:cubicBezTo>
                      <a:pt x="3191945" y="1383786"/>
                      <a:pt x="3191945" y="1383786"/>
                      <a:pt x="3191945" y="1383786"/>
                    </a:cubicBezTo>
                    <a:cubicBezTo>
                      <a:pt x="3191945" y="1409443"/>
                      <a:pt x="3210769" y="1428258"/>
                      <a:pt x="3236438" y="1428258"/>
                    </a:cubicBezTo>
                    <a:cubicBezTo>
                      <a:pt x="4723507" y="1428258"/>
                      <a:pt x="4723507" y="1428258"/>
                      <a:pt x="4723507" y="1428258"/>
                    </a:cubicBezTo>
                    <a:cubicBezTo>
                      <a:pt x="4749176" y="1428258"/>
                      <a:pt x="4768000" y="1409443"/>
                      <a:pt x="4768000" y="1383786"/>
                    </a:cubicBezTo>
                    <a:cubicBezTo>
                      <a:pt x="4768000" y="51315"/>
                      <a:pt x="4768000" y="51315"/>
                      <a:pt x="4768000" y="51315"/>
                    </a:cubicBezTo>
                    <a:cubicBezTo>
                      <a:pt x="4768000" y="23947"/>
                      <a:pt x="4791957" y="0"/>
                      <a:pt x="481933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>
                  <a:ln>
                    <a:solidFill>
                      <a:schemeClr val="tx2"/>
                    </a:solidFill>
                  </a:ln>
                </a:endParaRPr>
              </a:p>
            </p:txBody>
          </p:sp>
        </p:grpSp>
      </p:grpSp>
      <p:sp>
        <p:nvSpPr>
          <p:cNvPr id="15" name="textruta 14"/>
          <p:cNvSpPr txBox="1"/>
          <p:nvPr userDrawn="1"/>
        </p:nvSpPr>
        <p:spPr>
          <a:xfrm>
            <a:off x="7103422" y="171390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/>
              <a:t>KTH ROYAL INSTITUTE</a:t>
            </a:r>
            <a:br>
              <a:rPr lang="sv-SE" sz="1100" b="1" dirty="0"/>
            </a:br>
            <a:r>
              <a:rPr lang="sv-SE" sz="1100" b="1" dirty="0"/>
              <a:t>OF</a:t>
            </a:r>
            <a:r>
              <a:rPr lang="sv-SE" sz="1100" b="1" baseline="0" dirty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5" y="258366"/>
            <a:ext cx="514350" cy="49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066801"/>
            <a:ext cx="6935788" cy="31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2020-09-15</a:t>
            </a:fld>
            <a:endParaRPr lang="sv-SE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990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870886"/>
            <a:ext cx="6984337" cy="782763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1707654"/>
            <a:ext cx="6987075" cy="702078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4" y="258367"/>
            <a:ext cx="603657" cy="60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4197523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/>
          <p:cNvSpPr>
            <a:spLocks noChangeAspect="1" noChangeArrowheads="1" noTextEdit="1"/>
          </p:cNvSpPr>
          <p:nvPr userDrawn="1"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grpSp>
        <p:nvGrpSpPr>
          <p:cNvPr id="29" name="Grupp 28"/>
          <p:cNvGrpSpPr/>
          <p:nvPr userDrawn="1"/>
        </p:nvGrpSpPr>
        <p:grpSpPr>
          <a:xfrm>
            <a:off x="0" y="2709862"/>
            <a:ext cx="9144000" cy="2433638"/>
            <a:chOff x="0" y="2709862"/>
            <a:chExt cx="9144000" cy="2433638"/>
          </a:xfrm>
        </p:grpSpPr>
        <p:sp>
          <p:nvSpPr>
            <p:cNvPr id="14" name="Rektangel 13"/>
            <p:cNvSpPr/>
            <p:nvPr userDrawn="1"/>
          </p:nvSpPr>
          <p:spPr bwMode="gray">
            <a:xfrm>
              <a:off x="0" y="2709862"/>
              <a:ext cx="9144000" cy="243363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upp 22"/>
            <p:cNvGrpSpPr/>
            <p:nvPr userDrawn="1"/>
          </p:nvGrpSpPr>
          <p:grpSpPr>
            <a:xfrm>
              <a:off x="0" y="3052732"/>
              <a:ext cx="9144000" cy="1744661"/>
              <a:chOff x="900907" y="2551188"/>
              <a:chExt cx="9144000" cy="1744661"/>
            </a:xfrm>
          </p:grpSpPr>
          <p:sp>
            <p:nvSpPr>
              <p:cNvPr id="24" name="Rektangel 4"/>
              <p:cNvSpPr/>
              <p:nvPr userDrawn="1"/>
            </p:nvSpPr>
            <p:spPr>
              <a:xfrm>
                <a:off x="900907" y="3979937"/>
                <a:ext cx="9144000" cy="252412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252412">
                    <a:moveTo>
                      <a:pt x="1395140" y="0"/>
                    </a:moveTo>
                    <a:cubicBezTo>
                      <a:pt x="7995403" y="0"/>
                      <a:pt x="7995403" y="0"/>
                      <a:pt x="7995403" y="0"/>
                    </a:cubicBezTo>
                    <a:cubicBezTo>
                      <a:pt x="8024494" y="0"/>
                      <a:pt x="8046740" y="22171"/>
                      <a:pt x="8046740" y="51165"/>
                    </a:cubicBezTo>
                    <a:cubicBezTo>
                      <a:pt x="8046740" y="201248"/>
                      <a:pt x="8046740" y="201248"/>
                      <a:pt x="8046740" y="201248"/>
                    </a:cubicBezTo>
                    <a:cubicBezTo>
                      <a:pt x="8046740" y="225124"/>
                      <a:pt x="8067275" y="245590"/>
                      <a:pt x="8091233" y="245590"/>
                    </a:cubicBezTo>
                    <a:cubicBezTo>
                      <a:pt x="8497615" y="245590"/>
                      <a:pt x="8845755" y="245590"/>
                      <a:pt x="9144000" y="245590"/>
                    </a:cubicBezTo>
                    <a:lnTo>
                      <a:pt x="9144000" y="252412"/>
                    </a:lnTo>
                    <a:cubicBezTo>
                      <a:pt x="8091233" y="252412"/>
                      <a:pt x="8091233" y="252412"/>
                      <a:pt x="8091233" y="252412"/>
                    </a:cubicBezTo>
                    <a:cubicBezTo>
                      <a:pt x="8063853" y="252412"/>
                      <a:pt x="8039895" y="228535"/>
                      <a:pt x="8039895" y="201248"/>
                    </a:cubicBezTo>
                    <a:cubicBezTo>
                      <a:pt x="8039895" y="51165"/>
                      <a:pt x="8039895" y="51165"/>
                      <a:pt x="8039895" y="51165"/>
                    </a:cubicBezTo>
                    <a:cubicBezTo>
                      <a:pt x="8039895" y="27288"/>
                      <a:pt x="8019361" y="6822"/>
                      <a:pt x="7995403" y="6822"/>
                    </a:cubicBezTo>
                    <a:cubicBezTo>
                      <a:pt x="1395140" y="6822"/>
                      <a:pt x="1395140" y="6822"/>
                      <a:pt x="1395140" y="6822"/>
                    </a:cubicBezTo>
                    <a:cubicBezTo>
                      <a:pt x="1371183" y="6822"/>
                      <a:pt x="1350648" y="27288"/>
                      <a:pt x="1350648" y="51165"/>
                    </a:cubicBezTo>
                    <a:cubicBezTo>
                      <a:pt x="1350648" y="197837"/>
                      <a:pt x="1350648" y="197837"/>
                      <a:pt x="1350648" y="197837"/>
                    </a:cubicBezTo>
                    <a:cubicBezTo>
                      <a:pt x="1350648" y="226830"/>
                      <a:pt x="1328402" y="249001"/>
                      <a:pt x="1299311" y="249001"/>
                    </a:cubicBezTo>
                    <a:cubicBezTo>
                      <a:pt x="796791" y="249001"/>
                      <a:pt x="367217" y="249001"/>
                      <a:pt x="0" y="249001"/>
                    </a:cubicBezTo>
                    <a:lnTo>
                      <a:pt x="0" y="242179"/>
                    </a:lnTo>
                    <a:cubicBezTo>
                      <a:pt x="1299311" y="242179"/>
                      <a:pt x="1299311" y="242179"/>
                      <a:pt x="1299311" y="242179"/>
                    </a:cubicBezTo>
                    <a:cubicBezTo>
                      <a:pt x="1324979" y="242179"/>
                      <a:pt x="1343803" y="223419"/>
                      <a:pt x="1343803" y="197837"/>
                    </a:cubicBezTo>
                    <a:cubicBezTo>
                      <a:pt x="1343803" y="51165"/>
                      <a:pt x="1343803" y="51165"/>
                      <a:pt x="1343803" y="51165"/>
                    </a:cubicBezTo>
                    <a:cubicBezTo>
                      <a:pt x="1343803" y="22171"/>
                      <a:pt x="1367761" y="0"/>
                      <a:pt x="139514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5" name="Rektangel 10"/>
              <p:cNvSpPr/>
              <p:nvPr userDrawn="1"/>
            </p:nvSpPr>
            <p:spPr>
              <a:xfrm>
                <a:off x="900907" y="2841700"/>
                <a:ext cx="9144000" cy="840441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840441">
                    <a:moveTo>
                      <a:pt x="7625775" y="0"/>
                    </a:moveTo>
                    <a:cubicBezTo>
                      <a:pt x="8520853" y="0"/>
                      <a:pt x="8943978" y="0"/>
                      <a:pt x="9144000" y="0"/>
                    </a:cubicBezTo>
                    <a:lnTo>
                      <a:pt x="9144000" y="6847"/>
                    </a:lnTo>
                    <a:cubicBezTo>
                      <a:pt x="7625775" y="6847"/>
                      <a:pt x="7625775" y="6847"/>
                      <a:pt x="7625775" y="6847"/>
                    </a:cubicBezTo>
                    <a:cubicBezTo>
                      <a:pt x="7600106" y="6847"/>
                      <a:pt x="7581282" y="27387"/>
                      <a:pt x="7581282" y="51351"/>
                    </a:cubicBezTo>
                    <a:cubicBezTo>
                      <a:pt x="7581282" y="534048"/>
                      <a:pt x="7581282" y="534048"/>
                      <a:pt x="7581282" y="534048"/>
                    </a:cubicBezTo>
                    <a:cubicBezTo>
                      <a:pt x="7581282" y="561435"/>
                      <a:pt x="7557325" y="585399"/>
                      <a:pt x="7529945" y="585399"/>
                    </a:cubicBezTo>
                    <a:cubicBezTo>
                      <a:pt x="6551114" y="585399"/>
                      <a:pt x="6551114" y="585399"/>
                      <a:pt x="6551114" y="585399"/>
                    </a:cubicBezTo>
                    <a:cubicBezTo>
                      <a:pt x="6523734" y="585399"/>
                      <a:pt x="6499777" y="561435"/>
                      <a:pt x="6499777" y="534048"/>
                    </a:cubicBezTo>
                    <a:cubicBezTo>
                      <a:pt x="6499777" y="371437"/>
                      <a:pt x="6499777" y="371437"/>
                      <a:pt x="6499777" y="371437"/>
                    </a:cubicBezTo>
                    <a:cubicBezTo>
                      <a:pt x="6499777" y="345762"/>
                      <a:pt x="6480953" y="326933"/>
                      <a:pt x="6455285" y="326933"/>
                    </a:cubicBezTo>
                    <a:cubicBezTo>
                      <a:pt x="3746388" y="326933"/>
                      <a:pt x="3746388" y="326933"/>
                      <a:pt x="3746388" y="326933"/>
                    </a:cubicBezTo>
                    <a:cubicBezTo>
                      <a:pt x="3720719" y="326933"/>
                      <a:pt x="3701896" y="345762"/>
                      <a:pt x="3701896" y="371437"/>
                    </a:cubicBezTo>
                    <a:cubicBezTo>
                      <a:pt x="3701896" y="789090"/>
                      <a:pt x="3701896" y="789090"/>
                      <a:pt x="3701896" y="789090"/>
                    </a:cubicBezTo>
                    <a:cubicBezTo>
                      <a:pt x="3701896" y="816477"/>
                      <a:pt x="3677938" y="840441"/>
                      <a:pt x="3650558" y="840441"/>
                    </a:cubicBezTo>
                    <a:cubicBezTo>
                      <a:pt x="1088828" y="840441"/>
                      <a:pt x="1088828" y="840441"/>
                      <a:pt x="1088828" y="840441"/>
                    </a:cubicBezTo>
                    <a:cubicBezTo>
                      <a:pt x="1059737" y="840441"/>
                      <a:pt x="1037491" y="816477"/>
                      <a:pt x="1037491" y="789090"/>
                    </a:cubicBezTo>
                    <a:cubicBezTo>
                      <a:pt x="1037491" y="65044"/>
                      <a:pt x="1037491" y="65044"/>
                      <a:pt x="1037491" y="65044"/>
                    </a:cubicBezTo>
                    <a:cubicBezTo>
                      <a:pt x="1037491" y="41081"/>
                      <a:pt x="1016956" y="20540"/>
                      <a:pt x="992998" y="20540"/>
                    </a:cubicBezTo>
                    <a:cubicBezTo>
                      <a:pt x="542461" y="20540"/>
                      <a:pt x="224457" y="20540"/>
                      <a:pt x="0" y="20540"/>
                    </a:cubicBezTo>
                    <a:lnTo>
                      <a:pt x="0" y="13694"/>
                    </a:lnTo>
                    <a:cubicBezTo>
                      <a:pt x="992998" y="13694"/>
                      <a:pt x="992998" y="13694"/>
                      <a:pt x="992998" y="13694"/>
                    </a:cubicBezTo>
                    <a:cubicBezTo>
                      <a:pt x="1020378" y="13694"/>
                      <a:pt x="1044336" y="37657"/>
                      <a:pt x="1044336" y="65044"/>
                    </a:cubicBezTo>
                    <a:cubicBezTo>
                      <a:pt x="1044336" y="789090"/>
                      <a:pt x="1044336" y="789090"/>
                      <a:pt x="1044336" y="789090"/>
                    </a:cubicBezTo>
                    <a:cubicBezTo>
                      <a:pt x="1044336" y="813054"/>
                      <a:pt x="1063159" y="833594"/>
                      <a:pt x="1088828" y="833594"/>
                    </a:cubicBezTo>
                    <a:cubicBezTo>
                      <a:pt x="3650558" y="833594"/>
                      <a:pt x="3650558" y="833594"/>
                      <a:pt x="3650558" y="833594"/>
                    </a:cubicBezTo>
                    <a:cubicBezTo>
                      <a:pt x="3674516" y="833594"/>
                      <a:pt x="3695051" y="813054"/>
                      <a:pt x="3695051" y="789090"/>
                    </a:cubicBezTo>
                    <a:cubicBezTo>
                      <a:pt x="3695051" y="371437"/>
                      <a:pt x="3695051" y="371437"/>
                      <a:pt x="3695051" y="371437"/>
                    </a:cubicBezTo>
                    <a:cubicBezTo>
                      <a:pt x="3695051" y="342339"/>
                      <a:pt x="3717297" y="320087"/>
                      <a:pt x="3746388" y="320087"/>
                    </a:cubicBezTo>
                    <a:cubicBezTo>
                      <a:pt x="6455285" y="320087"/>
                      <a:pt x="6455285" y="320087"/>
                      <a:pt x="6455285" y="320087"/>
                    </a:cubicBezTo>
                    <a:cubicBezTo>
                      <a:pt x="6484376" y="320087"/>
                      <a:pt x="6506622" y="342339"/>
                      <a:pt x="6506622" y="371437"/>
                    </a:cubicBezTo>
                    <a:cubicBezTo>
                      <a:pt x="6506622" y="534048"/>
                      <a:pt x="6506622" y="534048"/>
                      <a:pt x="6506622" y="534048"/>
                    </a:cubicBezTo>
                    <a:cubicBezTo>
                      <a:pt x="6506622" y="558012"/>
                      <a:pt x="6527157" y="578552"/>
                      <a:pt x="6551114" y="578552"/>
                    </a:cubicBezTo>
                    <a:cubicBezTo>
                      <a:pt x="7529945" y="578552"/>
                      <a:pt x="7529945" y="578552"/>
                      <a:pt x="7529945" y="578552"/>
                    </a:cubicBezTo>
                    <a:cubicBezTo>
                      <a:pt x="7553903" y="578552"/>
                      <a:pt x="7574437" y="558012"/>
                      <a:pt x="7574437" y="534048"/>
                    </a:cubicBezTo>
                    <a:cubicBezTo>
                      <a:pt x="7574437" y="51351"/>
                      <a:pt x="7574437" y="51351"/>
                      <a:pt x="7574437" y="51351"/>
                    </a:cubicBezTo>
                    <a:cubicBezTo>
                      <a:pt x="7574437" y="23964"/>
                      <a:pt x="7596684" y="0"/>
                      <a:pt x="76257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 b="1" dirty="0"/>
              </a:p>
            </p:txBody>
          </p:sp>
          <p:sp>
            <p:nvSpPr>
              <p:cNvPr id="26" name="Rektangel 11"/>
              <p:cNvSpPr/>
              <p:nvPr userDrawn="1"/>
            </p:nvSpPr>
            <p:spPr>
              <a:xfrm>
                <a:off x="900907" y="2551188"/>
                <a:ext cx="9144000" cy="922337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922337">
                    <a:moveTo>
                      <a:pt x="5562016" y="0"/>
                    </a:moveTo>
                    <a:cubicBezTo>
                      <a:pt x="6735929" y="0"/>
                      <a:pt x="6735929" y="0"/>
                      <a:pt x="6735929" y="0"/>
                    </a:cubicBezTo>
                    <a:cubicBezTo>
                      <a:pt x="6765020" y="0"/>
                      <a:pt x="6787266" y="22246"/>
                      <a:pt x="6787266" y="51336"/>
                    </a:cubicBezTo>
                    <a:cubicBezTo>
                      <a:pt x="6787266" y="658812"/>
                      <a:pt x="6787266" y="658812"/>
                      <a:pt x="6787266" y="658812"/>
                    </a:cubicBezTo>
                    <a:cubicBezTo>
                      <a:pt x="6787266" y="684480"/>
                      <a:pt x="6807801" y="703303"/>
                      <a:pt x="6831758" y="703303"/>
                    </a:cubicBezTo>
                    <a:cubicBezTo>
                      <a:pt x="8616584" y="703303"/>
                      <a:pt x="8616584" y="703303"/>
                      <a:pt x="8616584" y="703303"/>
                    </a:cubicBezTo>
                    <a:cubicBezTo>
                      <a:pt x="8640542" y="703303"/>
                      <a:pt x="8661077" y="684480"/>
                      <a:pt x="8661077" y="658812"/>
                    </a:cubicBezTo>
                    <a:cubicBezTo>
                      <a:pt x="8661077" y="193366"/>
                      <a:pt x="8661077" y="193366"/>
                      <a:pt x="8661077" y="193366"/>
                    </a:cubicBezTo>
                    <a:cubicBezTo>
                      <a:pt x="8661077" y="165987"/>
                      <a:pt x="8683323" y="142030"/>
                      <a:pt x="8712414" y="142030"/>
                    </a:cubicBezTo>
                    <a:cubicBezTo>
                      <a:pt x="8866788" y="142030"/>
                      <a:pt x="9010400" y="142030"/>
                      <a:pt x="9144000" y="142030"/>
                    </a:cubicBezTo>
                    <a:lnTo>
                      <a:pt x="9144000" y="148875"/>
                    </a:lnTo>
                    <a:cubicBezTo>
                      <a:pt x="8712414" y="148875"/>
                      <a:pt x="8712414" y="148875"/>
                      <a:pt x="8712414" y="148875"/>
                    </a:cubicBezTo>
                    <a:cubicBezTo>
                      <a:pt x="8686745" y="148875"/>
                      <a:pt x="8667922" y="169409"/>
                      <a:pt x="8667922" y="193366"/>
                    </a:cubicBezTo>
                    <a:cubicBezTo>
                      <a:pt x="8667922" y="658812"/>
                      <a:pt x="8667922" y="658812"/>
                      <a:pt x="8667922" y="658812"/>
                    </a:cubicBezTo>
                    <a:cubicBezTo>
                      <a:pt x="8667922" y="687903"/>
                      <a:pt x="8643964" y="710148"/>
                      <a:pt x="8616584" y="710148"/>
                    </a:cubicBezTo>
                    <a:cubicBezTo>
                      <a:pt x="6831758" y="710148"/>
                      <a:pt x="6831758" y="710148"/>
                      <a:pt x="6831758" y="710148"/>
                    </a:cubicBezTo>
                    <a:cubicBezTo>
                      <a:pt x="6804378" y="710148"/>
                      <a:pt x="6780421" y="687903"/>
                      <a:pt x="6780421" y="658812"/>
                    </a:cubicBezTo>
                    <a:cubicBezTo>
                      <a:pt x="6780421" y="51336"/>
                      <a:pt x="6780421" y="51336"/>
                      <a:pt x="6780421" y="51336"/>
                    </a:cubicBezTo>
                    <a:cubicBezTo>
                      <a:pt x="6780421" y="27379"/>
                      <a:pt x="6761597" y="6845"/>
                      <a:pt x="6735929" y="6845"/>
                    </a:cubicBezTo>
                    <a:cubicBezTo>
                      <a:pt x="5562016" y="6845"/>
                      <a:pt x="5562016" y="6845"/>
                      <a:pt x="5562016" y="6845"/>
                    </a:cubicBezTo>
                    <a:cubicBezTo>
                      <a:pt x="5538059" y="6845"/>
                      <a:pt x="5517524" y="27379"/>
                      <a:pt x="5517524" y="51336"/>
                    </a:cubicBezTo>
                    <a:cubicBezTo>
                      <a:pt x="5517524" y="773463"/>
                      <a:pt x="5517524" y="773463"/>
                      <a:pt x="5517524" y="773463"/>
                    </a:cubicBezTo>
                    <a:cubicBezTo>
                      <a:pt x="5517524" y="802553"/>
                      <a:pt x="5495278" y="824799"/>
                      <a:pt x="5467898" y="824799"/>
                    </a:cubicBezTo>
                    <a:cubicBezTo>
                      <a:pt x="1906802" y="824799"/>
                      <a:pt x="1906802" y="824799"/>
                      <a:pt x="1906802" y="824799"/>
                    </a:cubicBezTo>
                    <a:cubicBezTo>
                      <a:pt x="1879422" y="824799"/>
                      <a:pt x="1855465" y="802553"/>
                      <a:pt x="1855465" y="773463"/>
                    </a:cubicBezTo>
                    <a:cubicBezTo>
                      <a:pt x="1855465" y="662235"/>
                      <a:pt x="1855465" y="662235"/>
                      <a:pt x="1855465" y="662235"/>
                    </a:cubicBezTo>
                    <a:cubicBezTo>
                      <a:pt x="1855465" y="636567"/>
                      <a:pt x="1834930" y="617743"/>
                      <a:pt x="1810972" y="617743"/>
                    </a:cubicBezTo>
                    <a:cubicBezTo>
                      <a:pt x="1295888" y="617743"/>
                      <a:pt x="1295888" y="617743"/>
                      <a:pt x="1295888" y="617743"/>
                    </a:cubicBezTo>
                    <a:cubicBezTo>
                      <a:pt x="1271931" y="617743"/>
                      <a:pt x="1253107" y="636567"/>
                      <a:pt x="1253107" y="662235"/>
                    </a:cubicBezTo>
                    <a:cubicBezTo>
                      <a:pt x="1253107" y="871001"/>
                      <a:pt x="1253107" y="871001"/>
                      <a:pt x="1253107" y="871001"/>
                    </a:cubicBezTo>
                    <a:cubicBezTo>
                      <a:pt x="1253107" y="898380"/>
                      <a:pt x="1229150" y="922337"/>
                      <a:pt x="1201770" y="922337"/>
                    </a:cubicBezTo>
                    <a:cubicBezTo>
                      <a:pt x="782516" y="922337"/>
                      <a:pt x="782516" y="922337"/>
                      <a:pt x="782516" y="922337"/>
                    </a:cubicBezTo>
                    <a:cubicBezTo>
                      <a:pt x="755136" y="922337"/>
                      <a:pt x="731178" y="898380"/>
                      <a:pt x="731178" y="871001"/>
                    </a:cubicBezTo>
                    <a:cubicBezTo>
                      <a:pt x="731178" y="564696"/>
                      <a:pt x="731178" y="564696"/>
                      <a:pt x="731178" y="564696"/>
                    </a:cubicBezTo>
                    <a:cubicBezTo>
                      <a:pt x="731178" y="540739"/>
                      <a:pt x="712355" y="520205"/>
                      <a:pt x="688397" y="520205"/>
                    </a:cubicBezTo>
                    <a:cubicBezTo>
                      <a:pt x="412149" y="520205"/>
                      <a:pt x="185673" y="520205"/>
                      <a:pt x="0" y="520205"/>
                    </a:cubicBezTo>
                    <a:lnTo>
                      <a:pt x="0" y="513360"/>
                    </a:lnTo>
                    <a:cubicBezTo>
                      <a:pt x="688397" y="513360"/>
                      <a:pt x="688397" y="513360"/>
                      <a:pt x="688397" y="513360"/>
                    </a:cubicBezTo>
                    <a:cubicBezTo>
                      <a:pt x="715777" y="513360"/>
                      <a:pt x="738023" y="535606"/>
                      <a:pt x="738023" y="564696"/>
                    </a:cubicBezTo>
                    <a:cubicBezTo>
                      <a:pt x="738023" y="871001"/>
                      <a:pt x="738023" y="871001"/>
                      <a:pt x="738023" y="871001"/>
                    </a:cubicBezTo>
                    <a:cubicBezTo>
                      <a:pt x="738023" y="894958"/>
                      <a:pt x="758558" y="915492"/>
                      <a:pt x="782516" y="915492"/>
                    </a:cubicBezTo>
                    <a:cubicBezTo>
                      <a:pt x="1201770" y="915492"/>
                      <a:pt x="1201770" y="915492"/>
                      <a:pt x="1201770" y="915492"/>
                    </a:cubicBezTo>
                    <a:cubicBezTo>
                      <a:pt x="1225727" y="915492"/>
                      <a:pt x="1246262" y="894958"/>
                      <a:pt x="1246262" y="871001"/>
                    </a:cubicBezTo>
                    <a:cubicBezTo>
                      <a:pt x="1246262" y="662235"/>
                      <a:pt x="1246262" y="662235"/>
                      <a:pt x="1246262" y="662235"/>
                    </a:cubicBezTo>
                    <a:cubicBezTo>
                      <a:pt x="1246262" y="633144"/>
                      <a:pt x="1268508" y="610899"/>
                      <a:pt x="1295888" y="610899"/>
                    </a:cubicBezTo>
                    <a:cubicBezTo>
                      <a:pt x="1810972" y="610899"/>
                      <a:pt x="1810972" y="610899"/>
                      <a:pt x="1810972" y="610899"/>
                    </a:cubicBezTo>
                    <a:cubicBezTo>
                      <a:pt x="1840064" y="610899"/>
                      <a:pt x="1862310" y="633144"/>
                      <a:pt x="1862310" y="662235"/>
                    </a:cubicBezTo>
                    <a:cubicBezTo>
                      <a:pt x="1862310" y="773463"/>
                      <a:pt x="1862310" y="773463"/>
                      <a:pt x="1862310" y="773463"/>
                    </a:cubicBezTo>
                    <a:cubicBezTo>
                      <a:pt x="1862310" y="799131"/>
                      <a:pt x="1882845" y="817954"/>
                      <a:pt x="1906802" y="817954"/>
                    </a:cubicBezTo>
                    <a:cubicBezTo>
                      <a:pt x="5467898" y="817954"/>
                      <a:pt x="5467898" y="817954"/>
                      <a:pt x="5467898" y="817954"/>
                    </a:cubicBezTo>
                    <a:cubicBezTo>
                      <a:pt x="5491855" y="817954"/>
                      <a:pt x="5510679" y="799131"/>
                      <a:pt x="5510679" y="773463"/>
                    </a:cubicBezTo>
                    <a:cubicBezTo>
                      <a:pt x="5510679" y="51336"/>
                      <a:pt x="5510679" y="51336"/>
                      <a:pt x="5510679" y="51336"/>
                    </a:cubicBezTo>
                    <a:cubicBezTo>
                      <a:pt x="5510679" y="22246"/>
                      <a:pt x="5534636" y="0"/>
                      <a:pt x="556201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7" name="Rektangel 12"/>
              <p:cNvSpPr/>
              <p:nvPr userDrawn="1"/>
            </p:nvSpPr>
            <p:spPr>
              <a:xfrm>
                <a:off x="900907" y="2759149"/>
                <a:ext cx="9144000" cy="1536700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1536700">
                    <a:moveTo>
                      <a:pt x="2822317" y="0"/>
                    </a:moveTo>
                    <a:cubicBezTo>
                      <a:pt x="5028108" y="0"/>
                      <a:pt x="5028108" y="0"/>
                      <a:pt x="5028108" y="0"/>
                    </a:cubicBezTo>
                    <a:cubicBezTo>
                      <a:pt x="5055488" y="0"/>
                      <a:pt x="5079446" y="22246"/>
                      <a:pt x="5079446" y="51338"/>
                    </a:cubicBezTo>
                    <a:cubicBezTo>
                      <a:pt x="5079446" y="884715"/>
                      <a:pt x="5079446" y="884715"/>
                      <a:pt x="5079446" y="884715"/>
                    </a:cubicBezTo>
                    <a:cubicBezTo>
                      <a:pt x="5079446" y="908672"/>
                      <a:pt x="5098269" y="929207"/>
                      <a:pt x="5123938" y="929207"/>
                    </a:cubicBezTo>
                    <a:cubicBezTo>
                      <a:pt x="5734852" y="929207"/>
                      <a:pt x="5734852" y="929207"/>
                      <a:pt x="5734852" y="929207"/>
                    </a:cubicBezTo>
                    <a:cubicBezTo>
                      <a:pt x="5760520" y="929207"/>
                      <a:pt x="5779344" y="908672"/>
                      <a:pt x="5779344" y="884715"/>
                    </a:cubicBezTo>
                    <a:cubicBezTo>
                      <a:pt x="5779344" y="352517"/>
                      <a:pt x="5779344" y="352517"/>
                      <a:pt x="5779344" y="352517"/>
                    </a:cubicBezTo>
                    <a:cubicBezTo>
                      <a:pt x="5779344" y="323426"/>
                      <a:pt x="5803301" y="301180"/>
                      <a:pt x="5830681" y="301180"/>
                    </a:cubicBezTo>
                    <a:cubicBezTo>
                      <a:pt x="7452939" y="301180"/>
                      <a:pt x="7452939" y="301180"/>
                      <a:pt x="7452939" y="301180"/>
                    </a:cubicBezTo>
                    <a:cubicBezTo>
                      <a:pt x="7480319" y="301180"/>
                      <a:pt x="7502565" y="323426"/>
                      <a:pt x="7502565" y="352517"/>
                    </a:cubicBezTo>
                    <a:cubicBezTo>
                      <a:pt x="7502565" y="1485363"/>
                      <a:pt x="7502565" y="1485363"/>
                      <a:pt x="7502565" y="1485363"/>
                    </a:cubicBezTo>
                    <a:cubicBezTo>
                      <a:pt x="7502565" y="1509320"/>
                      <a:pt x="7523100" y="1529855"/>
                      <a:pt x="7547058" y="1529855"/>
                    </a:cubicBezTo>
                    <a:cubicBezTo>
                      <a:pt x="8799687" y="1529855"/>
                      <a:pt x="8799687" y="1529855"/>
                      <a:pt x="8799687" y="1529855"/>
                    </a:cubicBezTo>
                    <a:cubicBezTo>
                      <a:pt x="8823645" y="1529855"/>
                      <a:pt x="8844180" y="1509320"/>
                      <a:pt x="8844180" y="1485363"/>
                    </a:cubicBezTo>
                    <a:cubicBezTo>
                      <a:pt x="8844180" y="966855"/>
                      <a:pt x="8844180" y="966855"/>
                      <a:pt x="8844180" y="966855"/>
                    </a:cubicBezTo>
                    <a:cubicBezTo>
                      <a:pt x="8844180" y="937764"/>
                      <a:pt x="8866426" y="915517"/>
                      <a:pt x="8895517" y="915517"/>
                    </a:cubicBezTo>
                    <a:cubicBezTo>
                      <a:pt x="8981972" y="915517"/>
                      <a:pt x="9064748" y="915517"/>
                      <a:pt x="9144000" y="915517"/>
                    </a:cubicBezTo>
                    <a:lnTo>
                      <a:pt x="9144000" y="922362"/>
                    </a:lnTo>
                    <a:cubicBezTo>
                      <a:pt x="8895517" y="922362"/>
                      <a:pt x="8895517" y="922362"/>
                      <a:pt x="8895517" y="922362"/>
                    </a:cubicBezTo>
                    <a:cubicBezTo>
                      <a:pt x="8869848" y="922362"/>
                      <a:pt x="8851025" y="941186"/>
                      <a:pt x="8851025" y="966855"/>
                    </a:cubicBezTo>
                    <a:cubicBezTo>
                      <a:pt x="8851025" y="1485363"/>
                      <a:pt x="8851025" y="1485363"/>
                      <a:pt x="8851025" y="1485363"/>
                    </a:cubicBezTo>
                    <a:cubicBezTo>
                      <a:pt x="8851025" y="1512743"/>
                      <a:pt x="8827067" y="1536700"/>
                      <a:pt x="8799687" y="1536700"/>
                    </a:cubicBezTo>
                    <a:cubicBezTo>
                      <a:pt x="7547058" y="1536700"/>
                      <a:pt x="7547058" y="1536700"/>
                      <a:pt x="7547058" y="1536700"/>
                    </a:cubicBezTo>
                    <a:cubicBezTo>
                      <a:pt x="7519678" y="1536700"/>
                      <a:pt x="7495720" y="1512743"/>
                      <a:pt x="7495720" y="1485363"/>
                    </a:cubicBezTo>
                    <a:cubicBezTo>
                      <a:pt x="7495720" y="352517"/>
                      <a:pt x="7495720" y="352517"/>
                      <a:pt x="7495720" y="352517"/>
                    </a:cubicBezTo>
                    <a:cubicBezTo>
                      <a:pt x="7495720" y="328560"/>
                      <a:pt x="7476897" y="308025"/>
                      <a:pt x="7452939" y="308025"/>
                    </a:cubicBezTo>
                    <a:cubicBezTo>
                      <a:pt x="5830681" y="308025"/>
                      <a:pt x="5830681" y="308025"/>
                      <a:pt x="5830681" y="308025"/>
                    </a:cubicBezTo>
                    <a:cubicBezTo>
                      <a:pt x="5806724" y="308025"/>
                      <a:pt x="5786189" y="328560"/>
                      <a:pt x="5786189" y="352517"/>
                    </a:cubicBezTo>
                    <a:cubicBezTo>
                      <a:pt x="5786189" y="884715"/>
                      <a:pt x="5786189" y="884715"/>
                      <a:pt x="5786189" y="884715"/>
                    </a:cubicBezTo>
                    <a:cubicBezTo>
                      <a:pt x="5786189" y="912095"/>
                      <a:pt x="5763943" y="936052"/>
                      <a:pt x="5734852" y="936052"/>
                    </a:cubicBezTo>
                    <a:cubicBezTo>
                      <a:pt x="5123938" y="936052"/>
                      <a:pt x="5123938" y="936052"/>
                      <a:pt x="5123938" y="936052"/>
                    </a:cubicBezTo>
                    <a:cubicBezTo>
                      <a:pt x="5094847" y="936052"/>
                      <a:pt x="5072601" y="912095"/>
                      <a:pt x="5072601" y="884715"/>
                    </a:cubicBezTo>
                    <a:cubicBezTo>
                      <a:pt x="5072601" y="51338"/>
                      <a:pt x="5072601" y="51338"/>
                      <a:pt x="5072601" y="51338"/>
                    </a:cubicBezTo>
                    <a:cubicBezTo>
                      <a:pt x="5072601" y="25669"/>
                      <a:pt x="5052066" y="6845"/>
                      <a:pt x="5028108" y="6845"/>
                    </a:cubicBezTo>
                    <a:cubicBezTo>
                      <a:pt x="2822317" y="6845"/>
                      <a:pt x="2822317" y="6845"/>
                      <a:pt x="2822317" y="6845"/>
                    </a:cubicBezTo>
                    <a:cubicBezTo>
                      <a:pt x="2798359" y="6845"/>
                      <a:pt x="2777825" y="25669"/>
                      <a:pt x="2777825" y="51338"/>
                    </a:cubicBezTo>
                    <a:cubicBezTo>
                      <a:pt x="2777825" y="1276591"/>
                      <a:pt x="2777825" y="1276591"/>
                      <a:pt x="2777825" y="1276591"/>
                    </a:cubicBezTo>
                    <a:cubicBezTo>
                      <a:pt x="2777825" y="1303971"/>
                      <a:pt x="2755578" y="1327928"/>
                      <a:pt x="2726487" y="1327928"/>
                    </a:cubicBezTo>
                    <a:cubicBezTo>
                      <a:pt x="279410" y="1327928"/>
                      <a:pt x="279410" y="1327928"/>
                      <a:pt x="279410" y="1327928"/>
                    </a:cubicBezTo>
                    <a:cubicBezTo>
                      <a:pt x="252030" y="1327928"/>
                      <a:pt x="228073" y="1303971"/>
                      <a:pt x="228073" y="1276591"/>
                    </a:cubicBezTo>
                    <a:cubicBezTo>
                      <a:pt x="228073" y="453481"/>
                      <a:pt x="228073" y="453481"/>
                      <a:pt x="228073" y="453481"/>
                    </a:cubicBezTo>
                    <a:cubicBezTo>
                      <a:pt x="228073" y="427812"/>
                      <a:pt x="207538" y="408988"/>
                      <a:pt x="183580" y="408988"/>
                    </a:cubicBezTo>
                    <a:cubicBezTo>
                      <a:pt x="120092" y="408988"/>
                      <a:pt x="58927" y="408988"/>
                      <a:pt x="0" y="408988"/>
                    </a:cubicBezTo>
                    <a:lnTo>
                      <a:pt x="0" y="402143"/>
                    </a:lnTo>
                    <a:cubicBezTo>
                      <a:pt x="183580" y="402143"/>
                      <a:pt x="183580" y="402143"/>
                      <a:pt x="183580" y="402143"/>
                    </a:cubicBezTo>
                    <a:cubicBezTo>
                      <a:pt x="212672" y="402143"/>
                      <a:pt x="234918" y="424389"/>
                      <a:pt x="234918" y="453481"/>
                    </a:cubicBezTo>
                    <a:cubicBezTo>
                      <a:pt x="234918" y="1276591"/>
                      <a:pt x="234918" y="1276591"/>
                      <a:pt x="234918" y="1276591"/>
                    </a:cubicBezTo>
                    <a:cubicBezTo>
                      <a:pt x="234918" y="1300548"/>
                      <a:pt x="255453" y="1321083"/>
                      <a:pt x="279410" y="1321083"/>
                    </a:cubicBezTo>
                    <a:cubicBezTo>
                      <a:pt x="2726487" y="1321083"/>
                      <a:pt x="2726487" y="1321083"/>
                      <a:pt x="2726487" y="1321083"/>
                    </a:cubicBezTo>
                    <a:cubicBezTo>
                      <a:pt x="2750445" y="1321083"/>
                      <a:pt x="2770980" y="1300548"/>
                      <a:pt x="2770980" y="1276591"/>
                    </a:cubicBezTo>
                    <a:cubicBezTo>
                      <a:pt x="2770980" y="51338"/>
                      <a:pt x="2770980" y="51338"/>
                      <a:pt x="2770980" y="51338"/>
                    </a:cubicBezTo>
                    <a:cubicBezTo>
                      <a:pt x="2770980" y="22246"/>
                      <a:pt x="2794937" y="0"/>
                      <a:pt x="282231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sp>
            <p:nvSpPr>
              <p:cNvPr id="28" name="Rektangel 13"/>
              <p:cNvSpPr/>
              <p:nvPr userDrawn="1"/>
            </p:nvSpPr>
            <p:spPr>
              <a:xfrm>
                <a:off x="900907" y="2855987"/>
                <a:ext cx="9144000" cy="1435100"/>
              </a:xfrm>
              <a:custGeom>
                <a:avLst/>
                <a:gdLst/>
                <a:ahLst/>
                <a:cxnLst/>
                <a:rect l="l" t="t" r="r" b="b"/>
                <a:pathLst>
                  <a:path w="9144000" h="1435100">
                    <a:moveTo>
                      <a:pt x="4819337" y="0"/>
                    </a:moveTo>
                    <a:cubicBezTo>
                      <a:pt x="5888863" y="0"/>
                      <a:pt x="5888863" y="0"/>
                      <a:pt x="5888863" y="0"/>
                    </a:cubicBezTo>
                    <a:cubicBezTo>
                      <a:pt x="5917955" y="0"/>
                      <a:pt x="5940201" y="23947"/>
                      <a:pt x="5940201" y="51315"/>
                    </a:cubicBezTo>
                    <a:cubicBezTo>
                      <a:pt x="5940201" y="1228131"/>
                      <a:pt x="5940201" y="1228131"/>
                      <a:pt x="5940201" y="1228131"/>
                    </a:cubicBezTo>
                    <a:cubicBezTo>
                      <a:pt x="5940201" y="1253788"/>
                      <a:pt x="5960736" y="1272604"/>
                      <a:pt x="5984693" y="1272604"/>
                    </a:cubicBezTo>
                    <a:cubicBezTo>
                      <a:pt x="8152838" y="1272604"/>
                      <a:pt x="8152838" y="1272604"/>
                      <a:pt x="8152838" y="1272604"/>
                    </a:cubicBezTo>
                    <a:cubicBezTo>
                      <a:pt x="8176795" y="1272604"/>
                      <a:pt x="8197330" y="1253788"/>
                      <a:pt x="8197330" y="1228131"/>
                    </a:cubicBezTo>
                    <a:cubicBezTo>
                      <a:pt x="8197330" y="256573"/>
                      <a:pt x="8197330" y="256573"/>
                      <a:pt x="8197330" y="256573"/>
                    </a:cubicBezTo>
                    <a:cubicBezTo>
                      <a:pt x="8197330" y="227495"/>
                      <a:pt x="8219576" y="205259"/>
                      <a:pt x="8248667" y="205259"/>
                    </a:cubicBezTo>
                    <a:cubicBezTo>
                      <a:pt x="8970812" y="205259"/>
                      <a:pt x="8970812" y="205259"/>
                      <a:pt x="8970812" y="205259"/>
                    </a:cubicBezTo>
                    <a:cubicBezTo>
                      <a:pt x="8998191" y="205259"/>
                      <a:pt x="9020438" y="227495"/>
                      <a:pt x="9020438" y="256573"/>
                    </a:cubicBezTo>
                    <a:cubicBezTo>
                      <a:pt x="9020438" y="465253"/>
                      <a:pt x="9020438" y="465253"/>
                      <a:pt x="9020438" y="465253"/>
                    </a:cubicBezTo>
                    <a:cubicBezTo>
                      <a:pt x="9020438" y="489200"/>
                      <a:pt x="9040972" y="508015"/>
                      <a:pt x="9064930" y="508015"/>
                    </a:cubicBezTo>
                    <a:lnTo>
                      <a:pt x="9144000" y="508015"/>
                    </a:lnTo>
                    <a:lnTo>
                      <a:pt x="9144000" y="514857"/>
                    </a:lnTo>
                    <a:cubicBezTo>
                      <a:pt x="9064930" y="514857"/>
                      <a:pt x="9064930" y="514857"/>
                      <a:pt x="9064930" y="514857"/>
                    </a:cubicBezTo>
                    <a:cubicBezTo>
                      <a:pt x="9037550" y="514857"/>
                      <a:pt x="9013593" y="492621"/>
                      <a:pt x="9013593" y="465253"/>
                    </a:cubicBezTo>
                    <a:cubicBezTo>
                      <a:pt x="9013593" y="256573"/>
                      <a:pt x="9013593" y="256573"/>
                      <a:pt x="9013593" y="256573"/>
                    </a:cubicBezTo>
                    <a:cubicBezTo>
                      <a:pt x="9013593" y="232627"/>
                      <a:pt x="8994769" y="212101"/>
                      <a:pt x="8970812" y="212101"/>
                    </a:cubicBezTo>
                    <a:cubicBezTo>
                      <a:pt x="8248667" y="212101"/>
                      <a:pt x="8248667" y="212101"/>
                      <a:pt x="8248667" y="212101"/>
                    </a:cubicBezTo>
                    <a:cubicBezTo>
                      <a:pt x="8222998" y="212101"/>
                      <a:pt x="8204175" y="232627"/>
                      <a:pt x="8204175" y="256573"/>
                    </a:cubicBezTo>
                    <a:cubicBezTo>
                      <a:pt x="8204175" y="1228131"/>
                      <a:pt x="8204175" y="1228131"/>
                      <a:pt x="8204175" y="1228131"/>
                    </a:cubicBezTo>
                    <a:cubicBezTo>
                      <a:pt x="8204175" y="1257209"/>
                      <a:pt x="8180217" y="1279446"/>
                      <a:pt x="8152838" y="1279446"/>
                    </a:cubicBezTo>
                    <a:cubicBezTo>
                      <a:pt x="5984693" y="1279446"/>
                      <a:pt x="5984693" y="1279446"/>
                      <a:pt x="5984693" y="1279446"/>
                    </a:cubicBezTo>
                    <a:cubicBezTo>
                      <a:pt x="5957313" y="1279446"/>
                      <a:pt x="5933356" y="1257209"/>
                      <a:pt x="5933356" y="1228131"/>
                    </a:cubicBezTo>
                    <a:cubicBezTo>
                      <a:pt x="5933356" y="51315"/>
                      <a:pt x="5933356" y="51315"/>
                      <a:pt x="5933356" y="51315"/>
                    </a:cubicBezTo>
                    <a:cubicBezTo>
                      <a:pt x="5933356" y="27368"/>
                      <a:pt x="5914532" y="6842"/>
                      <a:pt x="5888863" y="6842"/>
                    </a:cubicBezTo>
                    <a:cubicBezTo>
                      <a:pt x="4819337" y="6842"/>
                      <a:pt x="4819337" y="6842"/>
                      <a:pt x="4819337" y="6842"/>
                    </a:cubicBezTo>
                    <a:cubicBezTo>
                      <a:pt x="4795380" y="6842"/>
                      <a:pt x="4774845" y="27368"/>
                      <a:pt x="4774845" y="51315"/>
                    </a:cubicBezTo>
                    <a:cubicBezTo>
                      <a:pt x="4774845" y="1383786"/>
                      <a:pt x="4774845" y="1383786"/>
                      <a:pt x="4774845" y="1383786"/>
                    </a:cubicBezTo>
                    <a:cubicBezTo>
                      <a:pt x="4774845" y="1412864"/>
                      <a:pt x="4752599" y="1435100"/>
                      <a:pt x="4723507" y="1435100"/>
                    </a:cubicBezTo>
                    <a:cubicBezTo>
                      <a:pt x="3236438" y="1435100"/>
                      <a:pt x="3236438" y="1435100"/>
                      <a:pt x="3236438" y="1435100"/>
                    </a:cubicBezTo>
                    <a:cubicBezTo>
                      <a:pt x="3207346" y="1435100"/>
                      <a:pt x="3185100" y="1412864"/>
                      <a:pt x="3185100" y="1383786"/>
                    </a:cubicBezTo>
                    <a:cubicBezTo>
                      <a:pt x="3185100" y="259994"/>
                      <a:pt x="3185100" y="259994"/>
                      <a:pt x="3185100" y="259994"/>
                    </a:cubicBezTo>
                    <a:cubicBezTo>
                      <a:pt x="3185100" y="236048"/>
                      <a:pt x="3164565" y="215522"/>
                      <a:pt x="3140608" y="215522"/>
                    </a:cubicBezTo>
                    <a:cubicBezTo>
                      <a:pt x="986153" y="215522"/>
                      <a:pt x="986153" y="215522"/>
                      <a:pt x="986153" y="215522"/>
                    </a:cubicBezTo>
                    <a:cubicBezTo>
                      <a:pt x="960485" y="215522"/>
                      <a:pt x="941661" y="236048"/>
                      <a:pt x="941661" y="259994"/>
                    </a:cubicBezTo>
                    <a:cubicBezTo>
                      <a:pt x="941661" y="1079319"/>
                      <a:pt x="941661" y="1079319"/>
                      <a:pt x="941661" y="1079319"/>
                    </a:cubicBezTo>
                    <a:cubicBezTo>
                      <a:pt x="941661" y="1108397"/>
                      <a:pt x="917704" y="1130633"/>
                      <a:pt x="890324" y="1130633"/>
                    </a:cubicBezTo>
                    <a:cubicBezTo>
                      <a:pt x="538949" y="1130633"/>
                      <a:pt x="245341" y="1130633"/>
                      <a:pt x="0" y="1130633"/>
                    </a:cubicBezTo>
                    <a:lnTo>
                      <a:pt x="0" y="1123791"/>
                    </a:lnTo>
                    <a:cubicBezTo>
                      <a:pt x="890324" y="1123791"/>
                      <a:pt x="890324" y="1123791"/>
                      <a:pt x="890324" y="1123791"/>
                    </a:cubicBezTo>
                    <a:cubicBezTo>
                      <a:pt x="914281" y="1123791"/>
                      <a:pt x="934816" y="1103265"/>
                      <a:pt x="934816" y="1079319"/>
                    </a:cubicBezTo>
                    <a:cubicBezTo>
                      <a:pt x="934816" y="259994"/>
                      <a:pt x="934816" y="259994"/>
                      <a:pt x="934816" y="259994"/>
                    </a:cubicBezTo>
                    <a:cubicBezTo>
                      <a:pt x="934816" y="230916"/>
                      <a:pt x="957062" y="208680"/>
                      <a:pt x="986153" y="208680"/>
                    </a:cubicBezTo>
                    <a:cubicBezTo>
                      <a:pt x="3140608" y="208680"/>
                      <a:pt x="3140608" y="208680"/>
                      <a:pt x="3140608" y="208680"/>
                    </a:cubicBezTo>
                    <a:cubicBezTo>
                      <a:pt x="3167988" y="208680"/>
                      <a:pt x="3191945" y="230916"/>
                      <a:pt x="3191945" y="259994"/>
                    </a:cubicBezTo>
                    <a:cubicBezTo>
                      <a:pt x="3191945" y="1383786"/>
                      <a:pt x="3191945" y="1383786"/>
                      <a:pt x="3191945" y="1383786"/>
                    </a:cubicBezTo>
                    <a:cubicBezTo>
                      <a:pt x="3191945" y="1409443"/>
                      <a:pt x="3210769" y="1428258"/>
                      <a:pt x="3236438" y="1428258"/>
                    </a:cubicBezTo>
                    <a:cubicBezTo>
                      <a:pt x="4723507" y="1428258"/>
                      <a:pt x="4723507" y="1428258"/>
                      <a:pt x="4723507" y="1428258"/>
                    </a:cubicBezTo>
                    <a:cubicBezTo>
                      <a:pt x="4749176" y="1428258"/>
                      <a:pt x="4768000" y="1409443"/>
                      <a:pt x="4768000" y="1383786"/>
                    </a:cubicBezTo>
                    <a:cubicBezTo>
                      <a:pt x="4768000" y="51315"/>
                      <a:pt x="4768000" y="51315"/>
                      <a:pt x="4768000" y="51315"/>
                    </a:cubicBezTo>
                    <a:cubicBezTo>
                      <a:pt x="4768000" y="23947"/>
                      <a:pt x="4791957" y="0"/>
                      <a:pt x="481933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>
                  <a:ln>
                    <a:solidFill>
                      <a:schemeClr val="tx2"/>
                    </a:solidFill>
                  </a:ln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227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066801"/>
            <a:ext cx="6935788" cy="31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2020-09-15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552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066801"/>
            <a:ext cx="3312790" cy="31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066801"/>
            <a:ext cx="3328988" cy="317896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2020-09-15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066801"/>
            <a:ext cx="3312790" cy="31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066802"/>
            <a:ext cx="3328988" cy="3178968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2020-09-15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066801"/>
            <a:ext cx="3328988" cy="317896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066801"/>
            <a:ext cx="3328988" cy="317896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2020-09-15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3580" y="1069181"/>
            <a:ext cx="9147580" cy="365942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9350 w 9152201"/>
              <a:gd name="connsiteY5" fmla="*/ 4009885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9350 w 9152201"/>
              <a:gd name="connsiteY5" fmla="*/ 4059859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9350 w 9152201"/>
              <a:gd name="connsiteY5" fmla="*/ 4059859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9350 w 9152201"/>
              <a:gd name="connsiteY5" fmla="*/ 4059859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40347 w 9152201"/>
              <a:gd name="connsiteY3" fmla="*/ 3967387 h 4281672"/>
              <a:gd name="connsiteX4" fmla="*/ 1346814 w 9152201"/>
              <a:gd name="connsiteY4" fmla="*/ 4004170 h 4281672"/>
              <a:gd name="connsiteX5" fmla="*/ 1264357 w 9152201"/>
              <a:gd name="connsiteY5" fmla="*/ 4071617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2201"/>
              <a:gd name="connsiteY0" fmla="*/ 0 h 4281672"/>
              <a:gd name="connsiteX1" fmla="*/ 9150613 w 9152201"/>
              <a:gd name="connsiteY1" fmla="*/ 9702 h 4281672"/>
              <a:gd name="connsiteX2" fmla="*/ 9150613 w 9152201"/>
              <a:gd name="connsiteY2" fmla="*/ 89 h 4281672"/>
              <a:gd name="connsiteX3" fmla="*/ 9117878 w 9152201"/>
              <a:gd name="connsiteY3" fmla="*/ 4006425 h 4281672"/>
              <a:gd name="connsiteX4" fmla="*/ 1346814 w 9152201"/>
              <a:gd name="connsiteY4" fmla="*/ 4004170 h 4281672"/>
              <a:gd name="connsiteX5" fmla="*/ 1264357 w 9152201"/>
              <a:gd name="connsiteY5" fmla="*/ 4071617 h 4281672"/>
              <a:gd name="connsiteX6" fmla="*/ 1262230 w 9152201"/>
              <a:gd name="connsiteY6" fmla="*/ 4220084 h 4281672"/>
              <a:gd name="connsiteX7" fmla="*/ 1213854 w 9152201"/>
              <a:gd name="connsiteY7" fmla="*/ 4280000 h 4281672"/>
              <a:gd name="connsiteX8" fmla="*/ 5812 w 9152201"/>
              <a:gd name="connsiteY8" fmla="*/ 4281672 h 4281672"/>
              <a:gd name="connsiteX9" fmla="*/ 6613 w 9152201"/>
              <a:gd name="connsiteY9" fmla="*/ 718270 h 4281672"/>
              <a:gd name="connsiteX10" fmla="*/ 806 w 9152201"/>
              <a:gd name="connsiteY10" fmla="*/ 0 h 4281672"/>
              <a:gd name="connsiteX0" fmla="*/ 806 w 9150613"/>
              <a:gd name="connsiteY0" fmla="*/ 0 h 4281672"/>
              <a:gd name="connsiteX1" fmla="*/ 9150613 w 9150613"/>
              <a:gd name="connsiteY1" fmla="*/ 9702 h 4281672"/>
              <a:gd name="connsiteX2" fmla="*/ 9117878 w 9150613"/>
              <a:gd name="connsiteY2" fmla="*/ 0 h 4281672"/>
              <a:gd name="connsiteX3" fmla="*/ 9117878 w 9150613"/>
              <a:gd name="connsiteY3" fmla="*/ 4006425 h 4281672"/>
              <a:gd name="connsiteX4" fmla="*/ 1346814 w 9150613"/>
              <a:gd name="connsiteY4" fmla="*/ 4004170 h 4281672"/>
              <a:gd name="connsiteX5" fmla="*/ 1264357 w 9150613"/>
              <a:gd name="connsiteY5" fmla="*/ 4071617 h 4281672"/>
              <a:gd name="connsiteX6" fmla="*/ 1262230 w 9150613"/>
              <a:gd name="connsiteY6" fmla="*/ 4220084 h 4281672"/>
              <a:gd name="connsiteX7" fmla="*/ 1213854 w 9150613"/>
              <a:gd name="connsiteY7" fmla="*/ 4280000 h 4281672"/>
              <a:gd name="connsiteX8" fmla="*/ 5812 w 9150613"/>
              <a:gd name="connsiteY8" fmla="*/ 4281672 h 4281672"/>
              <a:gd name="connsiteX9" fmla="*/ 6613 w 9150613"/>
              <a:gd name="connsiteY9" fmla="*/ 718270 h 4281672"/>
              <a:gd name="connsiteX10" fmla="*/ 806 w 9150613"/>
              <a:gd name="connsiteY10" fmla="*/ 0 h 4281672"/>
              <a:gd name="connsiteX0" fmla="*/ 806 w 9150613"/>
              <a:gd name="connsiteY0" fmla="*/ 0 h 4281672"/>
              <a:gd name="connsiteX1" fmla="*/ 9150613 w 9150613"/>
              <a:gd name="connsiteY1" fmla="*/ 9702 h 4281672"/>
              <a:gd name="connsiteX2" fmla="*/ 9117878 w 9150613"/>
              <a:gd name="connsiteY2" fmla="*/ 0 h 4281672"/>
              <a:gd name="connsiteX3" fmla="*/ 9117878 w 9150613"/>
              <a:gd name="connsiteY3" fmla="*/ 4006425 h 4281672"/>
              <a:gd name="connsiteX4" fmla="*/ 1346814 w 9150613"/>
              <a:gd name="connsiteY4" fmla="*/ 4004170 h 4281672"/>
              <a:gd name="connsiteX5" fmla="*/ 1264357 w 9150613"/>
              <a:gd name="connsiteY5" fmla="*/ 4071617 h 4281672"/>
              <a:gd name="connsiteX6" fmla="*/ 1262230 w 9150613"/>
              <a:gd name="connsiteY6" fmla="*/ 4220084 h 4281672"/>
              <a:gd name="connsiteX7" fmla="*/ 1213854 w 9150613"/>
              <a:gd name="connsiteY7" fmla="*/ 4280000 h 4281672"/>
              <a:gd name="connsiteX8" fmla="*/ 5812 w 9150613"/>
              <a:gd name="connsiteY8" fmla="*/ 4281672 h 4281672"/>
              <a:gd name="connsiteX9" fmla="*/ 6613 w 9150613"/>
              <a:gd name="connsiteY9" fmla="*/ 718270 h 4281672"/>
              <a:gd name="connsiteX10" fmla="*/ 806 w 9150613"/>
              <a:gd name="connsiteY10" fmla="*/ 0 h 4281672"/>
              <a:gd name="connsiteX0" fmla="*/ 806 w 9150613"/>
              <a:gd name="connsiteY0" fmla="*/ 0 h 4281672"/>
              <a:gd name="connsiteX1" fmla="*/ 9150613 w 9150613"/>
              <a:gd name="connsiteY1" fmla="*/ 9702 h 4281672"/>
              <a:gd name="connsiteX2" fmla="*/ 9001225 w 9150613"/>
              <a:gd name="connsiteY2" fmla="*/ 138768 h 4281672"/>
              <a:gd name="connsiteX3" fmla="*/ 9117878 w 9150613"/>
              <a:gd name="connsiteY3" fmla="*/ 4006425 h 4281672"/>
              <a:gd name="connsiteX4" fmla="*/ 1346814 w 9150613"/>
              <a:gd name="connsiteY4" fmla="*/ 4004170 h 4281672"/>
              <a:gd name="connsiteX5" fmla="*/ 1264357 w 9150613"/>
              <a:gd name="connsiteY5" fmla="*/ 4071617 h 4281672"/>
              <a:gd name="connsiteX6" fmla="*/ 1262230 w 9150613"/>
              <a:gd name="connsiteY6" fmla="*/ 4220084 h 4281672"/>
              <a:gd name="connsiteX7" fmla="*/ 1213854 w 9150613"/>
              <a:gd name="connsiteY7" fmla="*/ 4280000 h 4281672"/>
              <a:gd name="connsiteX8" fmla="*/ 5812 w 9150613"/>
              <a:gd name="connsiteY8" fmla="*/ 4281672 h 4281672"/>
              <a:gd name="connsiteX9" fmla="*/ 6613 w 9150613"/>
              <a:gd name="connsiteY9" fmla="*/ 718270 h 4281672"/>
              <a:gd name="connsiteX10" fmla="*/ 806 w 9150613"/>
              <a:gd name="connsiteY10" fmla="*/ 0 h 4281672"/>
              <a:gd name="connsiteX0" fmla="*/ 806 w 9150613"/>
              <a:gd name="connsiteY0" fmla="*/ 0 h 4281672"/>
              <a:gd name="connsiteX1" fmla="*/ 9150613 w 9150613"/>
              <a:gd name="connsiteY1" fmla="*/ 9702 h 4281672"/>
              <a:gd name="connsiteX2" fmla="*/ 9117878 w 9150613"/>
              <a:gd name="connsiteY2" fmla="*/ 4006425 h 4281672"/>
              <a:gd name="connsiteX3" fmla="*/ 1346814 w 9150613"/>
              <a:gd name="connsiteY3" fmla="*/ 4004170 h 4281672"/>
              <a:gd name="connsiteX4" fmla="*/ 1264357 w 9150613"/>
              <a:gd name="connsiteY4" fmla="*/ 4071617 h 4281672"/>
              <a:gd name="connsiteX5" fmla="*/ 1262230 w 9150613"/>
              <a:gd name="connsiteY5" fmla="*/ 4220084 h 4281672"/>
              <a:gd name="connsiteX6" fmla="*/ 1213854 w 9150613"/>
              <a:gd name="connsiteY6" fmla="*/ 4280000 h 4281672"/>
              <a:gd name="connsiteX7" fmla="*/ 5812 w 9150613"/>
              <a:gd name="connsiteY7" fmla="*/ 4281672 h 4281672"/>
              <a:gd name="connsiteX8" fmla="*/ 6613 w 9150613"/>
              <a:gd name="connsiteY8" fmla="*/ 718270 h 4281672"/>
              <a:gd name="connsiteX9" fmla="*/ 806 w 9150613"/>
              <a:gd name="connsiteY9" fmla="*/ 0 h 4281672"/>
              <a:gd name="connsiteX0" fmla="*/ 806 w 9168840"/>
              <a:gd name="connsiteY0" fmla="*/ 0 h 4281672"/>
              <a:gd name="connsiteX1" fmla="*/ 9168840 w 9168840"/>
              <a:gd name="connsiteY1" fmla="*/ 0 h 4281672"/>
              <a:gd name="connsiteX2" fmla="*/ 9117878 w 9168840"/>
              <a:gd name="connsiteY2" fmla="*/ 4006425 h 4281672"/>
              <a:gd name="connsiteX3" fmla="*/ 1346814 w 9168840"/>
              <a:gd name="connsiteY3" fmla="*/ 4004170 h 4281672"/>
              <a:gd name="connsiteX4" fmla="*/ 1264357 w 9168840"/>
              <a:gd name="connsiteY4" fmla="*/ 4071617 h 4281672"/>
              <a:gd name="connsiteX5" fmla="*/ 1262230 w 9168840"/>
              <a:gd name="connsiteY5" fmla="*/ 4220084 h 4281672"/>
              <a:gd name="connsiteX6" fmla="*/ 1213854 w 9168840"/>
              <a:gd name="connsiteY6" fmla="*/ 4280000 h 4281672"/>
              <a:gd name="connsiteX7" fmla="*/ 5812 w 9168840"/>
              <a:gd name="connsiteY7" fmla="*/ 4281672 h 4281672"/>
              <a:gd name="connsiteX8" fmla="*/ 6613 w 9168840"/>
              <a:gd name="connsiteY8" fmla="*/ 718270 h 4281672"/>
              <a:gd name="connsiteX9" fmla="*/ 806 w 9168840"/>
              <a:gd name="connsiteY9" fmla="*/ 0 h 4281672"/>
              <a:gd name="connsiteX0" fmla="*/ 806 w 9117878"/>
              <a:gd name="connsiteY0" fmla="*/ 0 h 4281672"/>
              <a:gd name="connsiteX1" fmla="*/ 9117878 w 9117878"/>
              <a:gd name="connsiteY1" fmla="*/ 0 h 4281672"/>
              <a:gd name="connsiteX2" fmla="*/ 9117878 w 9117878"/>
              <a:gd name="connsiteY2" fmla="*/ 4006425 h 4281672"/>
              <a:gd name="connsiteX3" fmla="*/ 1346814 w 9117878"/>
              <a:gd name="connsiteY3" fmla="*/ 4004170 h 4281672"/>
              <a:gd name="connsiteX4" fmla="*/ 1264357 w 9117878"/>
              <a:gd name="connsiteY4" fmla="*/ 4071617 h 4281672"/>
              <a:gd name="connsiteX5" fmla="*/ 1262230 w 9117878"/>
              <a:gd name="connsiteY5" fmla="*/ 4220084 h 4281672"/>
              <a:gd name="connsiteX6" fmla="*/ 1213854 w 9117878"/>
              <a:gd name="connsiteY6" fmla="*/ 4280000 h 4281672"/>
              <a:gd name="connsiteX7" fmla="*/ 5812 w 9117878"/>
              <a:gd name="connsiteY7" fmla="*/ 4281672 h 4281672"/>
              <a:gd name="connsiteX8" fmla="*/ 6613 w 9117878"/>
              <a:gd name="connsiteY8" fmla="*/ 718270 h 4281672"/>
              <a:gd name="connsiteX9" fmla="*/ 806 w 9117878"/>
              <a:gd name="connsiteY9" fmla="*/ 0 h 4281672"/>
              <a:gd name="connsiteX0" fmla="*/ 1518678 w 10635750"/>
              <a:gd name="connsiteY0" fmla="*/ 0 h 4281672"/>
              <a:gd name="connsiteX1" fmla="*/ 10635750 w 10635750"/>
              <a:gd name="connsiteY1" fmla="*/ 0 h 4281672"/>
              <a:gd name="connsiteX2" fmla="*/ 10635750 w 10635750"/>
              <a:gd name="connsiteY2" fmla="*/ 4006425 h 4281672"/>
              <a:gd name="connsiteX3" fmla="*/ 2864686 w 10635750"/>
              <a:gd name="connsiteY3" fmla="*/ 4004170 h 4281672"/>
              <a:gd name="connsiteX4" fmla="*/ 2782229 w 10635750"/>
              <a:gd name="connsiteY4" fmla="*/ 4071617 h 4281672"/>
              <a:gd name="connsiteX5" fmla="*/ 2780102 w 10635750"/>
              <a:gd name="connsiteY5" fmla="*/ 4220084 h 4281672"/>
              <a:gd name="connsiteX6" fmla="*/ 2731726 w 10635750"/>
              <a:gd name="connsiteY6" fmla="*/ 4280000 h 4281672"/>
              <a:gd name="connsiteX7" fmla="*/ 1523684 w 10635750"/>
              <a:gd name="connsiteY7" fmla="*/ 4281672 h 4281672"/>
              <a:gd name="connsiteX8" fmla="*/ 1518678 w 10635750"/>
              <a:gd name="connsiteY8" fmla="*/ 0 h 4281672"/>
              <a:gd name="connsiteX0" fmla="*/ 197169 w 9314241"/>
              <a:gd name="connsiteY0" fmla="*/ 0 h 4281672"/>
              <a:gd name="connsiteX1" fmla="*/ 9314241 w 9314241"/>
              <a:gd name="connsiteY1" fmla="*/ 0 h 4281672"/>
              <a:gd name="connsiteX2" fmla="*/ 9314241 w 9314241"/>
              <a:gd name="connsiteY2" fmla="*/ 4006425 h 4281672"/>
              <a:gd name="connsiteX3" fmla="*/ 1543177 w 9314241"/>
              <a:gd name="connsiteY3" fmla="*/ 4004170 h 4281672"/>
              <a:gd name="connsiteX4" fmla="*/ 1460720 w 9314241"/>
              <a:gd name="connsiteY4" fmla="*/ 4071617 h 4281672"/>
              <a:gd name="connsiteX5" fmla="*/ 1458593 w 9314241"/>
              <a:gd name="connsiteY5" fmla="*/ 4220084 h 4281672"/>
              <a:gd name="connsiteX6" fmla="*/ 1410217 w 9314241"/>
              <a:gd name="connsiteY6" fmla="*/ 4280000 h 4281672"/>
              <a:gd name="connsiteX7" fmla="*/ 202175 w 9314241"/>
              <a:gd name="connsiteY7" fmla="*/ 4281672 h 4281672"/>
              <a:gd name="connsiteX8" fmla="*/ 197169 w 9314241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1672"/>
              <a:gd name="connsiteX1" fmla="*/ 9117072 w 9117072"/>
              <a:gd name="connsiteY1" fmla="*/ 0 h 4281672"/>
              <a:gd name="connsiteX2" fmla="*/ 9117072 w 9117072"/>
              <a:gd name="connsiteY2" fmla="*/ 4006425 h 4281672"/>
              <a:gd name="connsiteX3" fmla="*/ 1346008 w 9117072"/>
              <a:gd name="connsiteY3" fmla="*/ 4004170 h 4281672"/>
              <a:gd name="connsiteX4" fmla="*/ 1263551 w 9117072"/>
              <a:gd name="connsiteY4" fmla="*/ 4071617 h 4281672"/>
              <a:gd name="connsiteX5" fmla="*/ 1261424 w 9117072"/>
              <a:gd name="connsiteY5" fmla="*/ 4220084 h 4281672"/>
              <a:gd name="connsiteX6" fmla="*/ 1213048 w 9117072"/>
              <a:gd name="connsiteY6" fmla="*/ 4280000 h 4281672"/>
              <a:gd name="connsiteX7" fmla="*/ 5006 w 9117072"/>
              <a:gd name="connsiteY7" fmla="*/ 4281672 h 4281672"/>
              <a:gd name="connsiteX8" fmla="*/ 0 w 9117072"/>
              <a:gd name="connsiteY8" fmla="*/ 0 h 4281672"/>
              <a:gd name="connsiteX0" fmla="*/ 0 w 9117072"/>
              <a:gd name="connsiteY0" fmla="*/ 0 h 4286583"/>
              <a:gd name="connsiteX1" fmla="*/ 9117072 w 9117072"/>
              <a:gd name="connsiteY1" fmla="*/ 0 h 4286583"/>
              <a:gd name="connsiteX2" fmla="*/ 9117072 w 9117072"/>
              <a:gd name="connsiteY2" fmla="*/ 4006425 h 4286583"/>
              <a:gd name="connsiteX3" fmla="*/ 1346008 w 9117072"/>
              <a:gd name="connsiteY3" fmla="*/ 4004170 h 4286583"/>
              <a:gd name="connsiteX4" fmla="*/ 1263551 w 9117072"/>
              <a:gd name="connsiteY4" fmla="*/ 4071617 h 4286583"/>
              <a:gd name="connsiteX5" fmla="*/ 1261424 w 9117072"/>
              <a:gd name="connsiteY5" fmla="*/ 4220084 h 4286583"/>
              <a:gd name="connsiteX6" fmla="*/ 1201866 w 9117072"/>
              <a:gd name="connsiteY6" fmla="*/ 4286583 h 4286583"/>
              <a:gd name="connsiteX7" fmla="*/ 5006 w 9117072"/>
              <a:gd name="connsiteY7" fmla="*/ 4281672 h 4286583"/>
              <a:gd name="connsiteX8" fmla="*/ 0 w 9117072"/>
              <a:gd name="connsiteY8" fmla="*/ 0 h 4286583"/>
              <a:gd name="connsiteX0" fmla="*/ 0 w 9117072"/>
              <a:gd name="connsiteY0" fmla="*/ 0 h 4349117"/>
              <a:gd name="connsiteX1" fmla="*/ 9117072 w 9117072"/>
              <a:gd name="connsiteY1" fmla="*/ 0 h 4349117"/>
              <a:gd name="connsiteX2" fmla="*/ 9117072 w 9117072"/>
              <a:gd name="connsiteY2" fmla="*/ 4006425 h 4349117"/>
              <a:gd name="connsiteX3" fmla="*/ 1346008 w 9117072"/>
              <a:gd name="connsiteY3" fmla="*/ 4004170 h 4349117"/>
              <a:gd name="connsiteX4" fmla="*/ 1263551 w 9117072"/>
              <a:gd name="connsiteY4" fmla="*/ 4071617 h 4349117"/>
              <a:gd name="connsiteX5" fmla="*/ 1261424 w 9117072"/>
              <a:gd name="connsiteY5" fmla="*/ 4220084 h 4349117"/>
              <a:gd name="connsiteX6" fmla="*/ 1193480 w 9117072"/>
              <a:gd name="connsiteY6" fmla="*/ 4349117 h 4349117"/>
              <a:gd name="connsiteX7" fmla="*/ 5006 w 9117072"/>
              <a:gd name="connsiteY7" fmla="*/ 4281672 h 4349117"/>
              <a:gd name="connsiteX8" fmla="*/ 0 w 9117072"/>
              <a:gd name="connsiteY8" fmla="*/ 0 h 4349117"/>
              <a:gd name="connsiteX0" fmla="*/ 0 w 9117072"/>
              <a:gd name="connsiteY0" fmla="*/ 0 h 4286583"/>
              <a:gd name="connsiteX1" fmla="*/ 9117072 w 9117072"/>
              <a:gd name="connsiteY1" fmla="*/ 0 h 4286583"/>
              <a:gd name="connsiteX2" fmla="*/ 9117072 w 9117072"/>
              <a:gd name="connsiteY2" fmla="*/ 4006425 h 4286583"/>
              <a:gd name="connsiteX3" fmla="*/ 1346008 w 9117072"/>
              <a:gd name="connsiteY3" fmla="*/ 4004170 h 4286583"/>
              <a:gd name="connsiteX4" fmla="*/ 1263551 w 9117072"/>
              <a:gd name="connsiteY4" fmla="*/ 4071617 h 4286583"/>
              <a:gd name="connsiteX5" fmla="*/ 1261424 w 9117072"/>
              <a:gd name="connsiteY5" fmla="*/ 4220084 h 4286583"/>
              <a:gd name="connsiteX6" fmla="*/ 1196276 w 9117072"/>
              <a:gd name="connsiteY6" fmla="*/ 4286583 h 4286583"/>
              <a:gd name="connsiteX7" fmla="*/ 5006 w 9117072"/>
              <a:gd name="connsiteY7" fmla="*/ 4281672 h 4286583"/>
              <a:gd name="connsiteX8" fmla="*/ 0 w 9117072"/>
              <a:gd name="connsiteY8" fmla="*/ 0 h 4286583"/>
              <a:gd name="connsiteX0" fmla="*/ 0 w 9117072"/>
              <a:gd name="connsiteY0" fmla="*/ 0 h 4363937"/>
              <a:gd name="connsiteX1" fmla="*/ 9117072 w 9117072"/>
              <a:gd name="connsiteY1" fmla="*/ 0 h 4363937"/>
              <a:gd name="connsiteX2" fmla="*/ 9117072 w 9117072"/>
              <a:gd name="connsiteY2" fmla="*/ 4006425 h 4363937"/>
              <a:gd name="connsiteX3" fmla="*/ 1346008 w 9117072"/>
              <a:gd name="connsiteY3" fmla="*/ 4004170 h 4363937"/>
              <a:gd name="connsiteX4" fmla="*/ 1263551 w 9117072"/>
              <a:gd name="connsiteY4" fmla="*/ 4071617 h 4363937"/>
              <a:gd name="connsiteX5" fmla="*/ 1261424 w 9117072"/>
              <a:gd name="connsiteY5" fmla="*/ 4220084 h 4363937"/>
              <a:gd name="connsiteX6" fmla="*/ 1196276 w 9117072"/>
              <a:gd name="connsiteY6" fmla="*/ 4286583 h 4363937"/>
              <a:gd name="connsiteX7" fmla="*/ 5006 w 9117072"/>
              <a:gd name="connsiteY7" fmla="*/ 4281672 h 4363937"/>
              <a:gd name="connsiteX8" fmla="*/ 0 w 9117072"/>
              <a:gd name="connsiteY8" fmla="*/ 0 h 4363937"/>
              <a:gd name="connsiteX0" fmla="*/ 0 w 9117072"/>
              <a:gd name="connsiteY0" fmla="*/ 0 h 4286583"/>
              <a:gd name="connsiteX1" fmla="*/ 9117072 w 9117072"/>
              <a:gd name="connsiteY1" fmla="*/ 0 h 4286583"/>
              <a:gd name="connsiteX2" fmla="*/ 9117072 w 9117072"/>
              <a:gd name="connsiteY2" fmla="*/ 4006425 h 4286583"/>
              <a:gd name="connsiteX3" fmla="*/ 1346008 w 9117072"/>
              <a:gd name="connsiteY3" fmla="*/ 4004170 h 4286583"/>
              <a:gd name="connsiteX4" fmla="*/ 1263551 w 9117072"/>
              <a:gd name="connsiteY4" fmla="*/ 4071617 h 4286583"/>
              <a:gd name="connsiteX5" fmla="*/ 1261424 w 9117072"/>
              <a:gd name="connsiteY5" fmla="*/ 4220084 h 4286583"/>
              <a:gd name="connsiteX6" fmla="*/ 1196276 w 9117072"/>
              <a:gd name="connsiteY6" fmla="*/ 4286583 h 4286583"/>
              <a:gd name="connsiteX7" fmla="*/ 5006 w 9117072"/>
              <a:gd name="connsiteY7" fmla="*/ 4281672 h 4286583"/>
              <a:gd name="connsiteX8" fmla="*/ 0 w 9117072"/>
              <a:gd name="connsiteY8" fmla="*/ 0 h 4286583"/>
              <a:gd name="connsiteX0" fmla="*/ 0 w 9117072"/>
              <a:gd name="connsiteY0" fmla="*/ 0 h 4414942"/>
              <a:gd name="connsiteX1" fmla="*/ 9117072 w 9117072"/>
              <a:gd name="connsiteY1" fmla="*/ 0 h 4414942"/>
              <a:gd name="connsiteX2" fmla="*/ 9117072 w 9117072"/>
              <a:gd name="connsiteY2" fmla="*/ 4006425 h 4414942"/>
              <a:gd name="connsiteX3" fmla="*/ 1346008 w 9117072"/>
              <a:gd name="connsiteY3" fmla="*/ 4004170 h 4414942"/>
              <a:gd name="connsiteX4" fmla="*/ 1263551 w 9117072"/>
              <a:gd name="connsiteY4" fmla="*/ 4071617 h 4414942"/>
              <a:gd name="connsiteX5" fmla="*/ 1261424 w 9117072"/>
              <a:gd name="connsiteY5" fmla="*/ 4220084 h 4414942"/>
              <a:gd name="connsiteX6" fmla="*/ 1182298 w 9117072"/>
              <a:gd name="connsiteY6" fmla="*/ 4414942 h 4414942"/>
              <a:gd name="connsiteX7" fmla="*/ 5006 w 9117072"/>
              <a:gd name="connsiteY7" fmla="*/ 4281672 h 4414942"/>
              <a:gd name="connsiteX8" fmla="*/ 0 w 9117072"/>
              <a:gd name="connsiteY8" fmla="*/ 0 h 4414942"/>
              <a:gd name="connsiteX0" fmla="*/ 0 w 9117072"/>
              <a:gd name="connsiteY0" fmla="*/ 0 h 4283291"/>
              <a:gd name="connsiteX1" fmla="*/ 9117072 w 9117072"/>
              <a:gd name="connsiteY1" fmla="*/ 0 h 4283291"/>
              <a:gd name="connsiteX2" fmla="*/ 9117072 w 9117072"/>
              <a:gd name="connsiteY2" fmla="*/ 4006425 h 4283291"/>
              <a:gd name="connsiteX3" fmla="*/ 1346008 w 9117072"/>
              <a:gd name="connsiteY3" fmla="*/ 4004170 h 4283291"/>
              <a:gd name="connsiteX4" fmla="*/ 1263551 w 9117072"/>
              <a:gd name="connsiteY4" fmla="*/ 4071617 h 4283291"/>
              <a:gd name="connsiteX5" fmla="*/ 1261424 w 9117072"/>
              <a:gd name="connsiteY5" fmla="*/ 4220084 h 4283291"/>
              <a:gd name="connsiteX6" fmla="*/ 1204663 w 9117072"/>
              <a:gd name="connsiteY6" fmla="*/ 4283291 h 4283291"/>
              <a:gd name="connsiteX7" fmla="*/ 5006 w 9117072"/>
              <a:gd name="connsiteY7" fmla="*/ 4281672 h 4283291"/>
              <a:gd name="connsiteX8" fmla="*/ 0 w 9117072"/>
              <a:gd name="connsiteY8" fmla="*/ 0 h 4283291"/>
              <a:gd name="connsiteX0" fmla="*/ 0 w 9117072"/>
              <a:gd name="connsiteY0" fmla="*/ 0 h 4287086"/>
              <a:gd name="connsiteX1" fmla="*/ 9117072 w 9117072"/>
              <a:gd name="connsiteY1" fmla="*/ 0 h 4287086"/>
              <a:gd name="connsiteX2" fmla="*/ 9117072 w 9117072"/>
              <a:gd name="connsiteY2" fmla="*/ 4006425 h 4287086"/>
              <a:gd name="connsiteX3" fmla="*/ 1346008 w 9117072"/>
              <a:gd name="connsiteY3" fmla="*/ 4004170 h 4287086"/>
              <a:gd name="connsiteX4" fmla="*/ 1263551 w 9117072"/>
              <a:gd name="connsiteY4" fmla="*/ 4071617 h 4287086"/>
              <a:gd name="connsiteX5" fmla="*/ 1261424 w 9117072"/>
              <a:gd name="connsiteY5" fmla="*/ 4220084 h 4287086"/>
              <a:gd name="connsiteX6" fmla="*/ 1204663 w 9117072"/>
              <a:gd name="connsiteY6" fmla="*/ 4283291 h 4287086"/>
              <a:gd name="connsiteX7" fmla="*/ 5006 w 9117072"/>
              <a:gd name="connsiteY7" fmla="*/ 4281672 h 4287086"/>
              <a:gd name="connsiteX8" fmla="*/ 0 w 9117072"/>
              <a:gd name="connsiteY8" fmla="*/ 0 h 4287086"/>
              <a:gd name="connsiteX0" fmla="*/ 0 w 9117072"/>
              <a:gd name="connsiteY0" fmla="*/ 0 h 4295952"/>
              <a:gd name="connsiteX1" fmla="*/ 9117072 w 9117072"/>
              <a:gd name="connsiteY1" fmla="*/ 0 h 4295952"/>
              <a:gd name="connsiteX2" fmla="*/ 9117072 w 9117072"/>
              <a:gd name="connsiteY2" fmla="*/ 4006425 h 4295952"/>
              <a:gd name="connsiteX3" fmla="*/ 1346008 w 9117072"/>
              <a:gd name="connsiteY3" fmla="*/ 4004170 h 4295952"/>
              <a:gd name="connsiteX4" fmla="*/ 1263551 w 9117072"/>
              <a:gd name="connsiteY4" fmla="*/ 4071617 h 4295952"/>
              <a:gd name="connsiteX5" fmla="*/ 1261424 w 9117072"/>
              <a:gd name="connsiteY5" fmla="*/ 4220084 h 4295952"/>
              <a:gd name="connsiteX6" fmla="*/ 1204663 w 9117072"/>
              <a:gd name="connsiteY6" fmla="*/ 4283291 h 4295952"/>
              <a:gd name="connsiteX7" fmla="*/ 5006 w 9117072"/>
              <a:gd name="connsiteY7" fmla="*/ 4281672 h 4295952"/>
              <a:gd name="connsiteX8" fmla="*/ 0 w 9117072"/>
              <a:gd name="connsiteY8" fmla="*/ 0 h 4295952"/>
              <a:gd name="connsiteX0" fmla="*/ 0 w 9117072"/>
              <a:gd name="connsiteY0" fmla="*/ 0 h 4287086"/>
              <a:gd name="connsiteX1" fmla="*/ 9117072 w 9117072"/>
              <a:gd name="connsiteY1" fmla="*/ 0 h 4287086"/>
              <a:gd name="connsiteX2" fmla="*/ 9117072 w 9117072"/>
              <a:gd name="connsiteY2" fmla="*/ 4006425 h 4287086"/>
              <a:gd name="connsiteX3" fmla="*/ 1346008 w 9117072"/>
              <a:gd name="connsiteY3" fmla="*/ 4004170 h 4287086"/>
              <a:gd name="connsiteX4" fmla="*/ 1263551 w 9117072"/>
              <a:gd name="connsiteY4" fmla="*/ 4071617 h 4287086"/>
              <a:gd name="connsiteX5" fmla="*/ 1261424 w 9117072"/>
              <a:gd name="connsiteY5" fmla="*/ 4220084 h 4287086"/>
              <a:gd name="connsiteX6" fmla="*/ 1204663 w 9117072"/>
              <a:gd name="connsiteY6" fmla="*/ 4283291 h 4287086"/>
              <a:gd name="connsiteX7" fmla="*/ 5006 w 9117072"/>
              <a:gd name="connsiteY7" fmla="*/ 4281672 h 4287086"/>
              <a:gd name="connsiteX8" fmla="*/ 0 w 9117072"/>
              <a:gd name="connsiteY8" fmla="*/ 0 h 4287086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1424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5006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346008 w 9117072"/>
              <a:gd name="connsiteY3" fmla="*/ 4004170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3568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419581 w 9117072"/>
              <a:gd name="connsiteY3" fmla="*/ 4006964 h 4286078"/>
              <a:gd name="connsiteX4" fmla="*/ 1263551 w 9117072"/>
              <a:gd name="connsiteY4" fmla="*/ 4071617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3568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419581 w 9117072"/>
              <a:gd name="connsiteY3" fmla="*/ 4006964 h 4286078"/>
              <a:gd name="connsiteX4" fmla="*/ 1346616 w 9117072"/>
              <a:gd name="connsiteY4" fmla="*/ 4082794 h 4286078"/>
              <a:gd name="connsiteX5" fmla="*/ 1264219 w 9117072"/>
              <a:gd name="connsiteY5" fmla="*/ 4220084 h 4286078"/>
              <a:gd name="connsiteX6" fmla="*/ 1204663 w 9117072"/>
              <a:gd name="connsiteY6" fmla="*/ 4283291 h 4286078"/>
              <a:gd name="connsiteX7" fmla="*/ 3568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86078"/>
              <a:gd name="connsiteX1" fmla="*/ 9117072 w 9117072"/>
              <a:gd name="connsiteY1" fmla="*/ 0 h 4286078"/>
              <a:gd name="connsiteX2" fmla="*/ 9117072 w 9117072"/>
              <a:gd name="connsiteY2" fmla="*/ 4006425 h 4286078"/>
              <a:gd name="connsiteX3" fmla="*/ 1419581 w 9117072"/>
              <a:gd name="connsiteY3" fmla="*/ 4006964 h 4286078"/>
              <a:gd name="connsiteX4" fmla="*/ 1346616 w 9117072"/>
              <a:gd name="connsiteY4" fmla="*/ 4082794 h 4286078"/>
              <a:gd name="connsiteX5" fmla="*/ 1349658 w 9117072"/>
              <a:gd name="connsiteY5" fmla="*/ 4242437 h 4286078"/>
              <a:gd name="connsiteX6" fmla="*/ 1204663 w 9117072"/>
              <a:gd name="connsiteY6" fmla="*/ 4283291 h 4286078"/>
              <a:gd name="connsiteX7" fmla="*/ 3568 w 9117072"/>
              <a:gd name="connsiteY7" fmla="*/ 4281672 h 4286078"/>
              <a:gd name="connsiteX8" fmla="*/ 0 w 9117072"/>
              <a:gd name="connsiteY8" fmla="*/ 0 h 4286078"/>
              <a:gd name="connsiteX0" fmla="*/ 0 w 9117072"/>
              <a:gd name="connsiteY0" fmla="*/ 0 h 4294461"/>
              <a:gd name="connsiteX1" fmla="*/ 9117072 w 9117072"/>
              <a:gd name="connsiteY1" fmla="*/ 0 h 4294461"/>
              <a:gd name="connsiteX2" fmla="*/ 9117072 w 9117072"/>
              <a:gd name="connsiteY2" fmla="*/ 4006425 h 4294461"/>
              <a:gd name="connsiteX3" fmla="*/ 1419581 w 9117072"/>
              <a:gd name="connsiteY3" fmla="*/ 4006964 h 4294461"/>
              <a:gd name="connsiteX4" fmla="*/ 1346616 w 9117072"/>
              <a:gd name="connsiteY4" fmla="*/ 4082794 h 4294461"/>
              <a:gd name="connsiteX5" fmla="*/ 1349658 w 9117072"/>
              <a:gd name="connsiteY5" fmla="*/ 4242437 h 4294461"/>
              <a:gd name="connsiteX6" fmla="*/ 1294848 w 9117072"/>
              <a:gd name="connsiteY6" fmla="*/ 4291674 h 4294461"/>
              <a:gd name="connsiteX7" fmla="*/ 3568 w 9117072"/>
              <a:gd name="connsiteY7" fmla="*/ 4281672 h 4294461"/>
              <a:gd name="connsiteX8" fmla="*/ 0 w 9117072"/>
              <a:gd name="connsiteY8" fmla="*/ 0 h 4294461"/>
              <a:gd name="connsiteX0" fmla="*/ 0 w 9117072"/>
              <a:gd name="connsiteY0" fmla="*/ 0 h 4298976"/>
              <a:gd name="connsiteX1" fmla="*/ 9117072 w 9117072"/>
              <a:gd name="connsiteY1" fmla="*/ 0 h 4298976"/>
              <a:gd name="connsiteX2" fmla="*/ 9117072 w 9117072"/>
              <a:gd name="connsiteY2" fmla="*/ 4006425 h 4298976"/>
              <a:gd name="connsiteX3" fmla="*/ 1419581 w 9117072"/>
              <a:gd name="connsiteY3" fmla="*/ 4006964 h 4298976"/>
              <a:gd name="connsiteX4" fmla="*/ 1346616 w 9117072"/>
              <a:gd name="connsiteY4" fmla="*/ 4082794 h 4298976"/>
              <a:gd name="connsiteX5" fmla="*/ 1349658 w 9117072"/>
              <a:gd name="connsiteY5" fmla="*/ 4242437 h 4298976"/>
              <a:gd name="connsiteX6" fmla="*/ 1294848 w 9117072"/>
              <a:gd name="connsiteY6" fmla="*/ 4291674 h 4298976"/>
              <a:gd name="connsiteX7" fmla="*/ 3568 w 9117072"/>
              <a:gd name="connsiteY7" fmla="*/ 4298436 h 4298976"/>
              <a:gd name="connsiteX8" fmla="*/ 0 w 9117072"/>
              <a:gd name="connsiteY8" fmla="*/ 0 h 4298976"/>
              <a:gd name="connsiteX0" fmla="*/ 0 w 9117072"/>
              <a:gd name="connsiteY0" fmla="*/ 0 h 4296182"/>
              <a:gd name="connsiteX1" fmla="*/ 9117072 w 9117072"/>
              <a:gd name="connsiteY1" fmla="*/ 0 h 4296182"/>
              <a:gd name="connsiteX2" fmla="*/ 9117072 w 9117072"/>
              <a:gd name="connsiteY2" fmla="*/ 4006425 h 4296182"/>
              <a:gd name="connsiteX3" fmla="*/ 1419581 w 9117072"/>
              <a:gd name="connsiteY3" fmla="*/ 4006964 h 4296182"/>
              <a:gd name="connsiteX4" fmla="*/ 1346616 w 9117072"/>
              <a:gd name="connsiteY4" fmla="*/ 4082794 h 4296182"/>
              <a:gd name="connsiteX5" fmla="*/ 1349658 w 9117072"/>
              <a:gd name="connsiteY5" fmla="*/ 4242437 h 4296182"/>
              <a:gd name="connsiteX6" fmla="*/ 1294848 w 9117072"/>
              <a:gd name="connsiteY6" fmla="*/ 4291674 h 4296182"/>
              <a:gd name="connsiteX7" fmla="*/ 3568 w 9117072"/>
              <a:gd name="connsiteY7" fmla="*/ 4295642 h 4296182"/>
              <a:gd name="connsiteX8" fmla="*/ 0 w 9117072"/>
              <a:gd name="connsiteY8" fmla="*/ 0 h 4296182"/>
              <a:gd name="connsiteX0" fmla="*/ 0 w 9117072"/>
              <a:gd name="connsiteY0" fmla="*/ 0 h 4294461"/>
              <a:gd name="connsiteX1" fmla="*/ 9117072 w 9117072"/>
              <a:gd name="connsiteY1" fmla="*/ 0 h 4294461"/>
              <a:gd name="connsiteX2" fmla="*/ 9117072 w 9117072"/>
              <a:gd name="connsiteY2" fmla="*/ 4006425 h 4294461"/>
              <a:gd name="connsiteX3" fmla="*/ 1419581 w 9117072"/>
              <a:gd name="connsiteY3" fmla="*/ 4006964 h 4294461"/>
              <a:gd name="connsiteX4" fmla="*/ 1346616 w 9117072"/>
              <a:gd name="connsiteY4" fmla="*/ 4082794 h 4294461"/>
              <a:gd name="connsiteX5" fmla="*/ 1349658 w 9117072"/>
              <a:gd name="connsiteY5" fmla="*/ 4242437 h 4294461"/>
              <a:gd name="connsiteX6" fmla="*/ 1294848 w 9117072"/>
              <a:gd name="connsiteY6" fmla="*/ 4291674 h 4294461"/>
              <a:gd name="connsiteX7" fmla="*/ 3568 w 9117072"/>
              <a:gd name="connsiteY7" fmla="*/ 4292848 h 4294461"/>
              <a:gd name="connsiteX8" fmla="*/ 0 w 9117072"/>
              <a:gd name="connsiteY8" fmla="*/ 0 h 4294461"/>
              <a:gd name="connsiteX0" fmla="*/ 0 w 9117072"/>
              <a:gd name="connsiteY0" fmla="*/ 0 h 4294461"/>
              <a:gd name="connsiteX1" fmla="*/ 9117072 w 9117072"/>
              <a:gd name="connsiteY1" fmla="*/ 0 h 4294461"/>
              <a:gd name="connsiteX2" fmla="*/ 9117072 w 9117072"/>
              <a:gd name="connsiteY2" fmla="*/ 4006425 h 4294461"/>
              <a:gd name="connsiteX3" fmla="*/ 1419581 w 9117072"/>
              <a:gd name="connsiteY3" fmla="*/ 4006964 h 4294461"/>
              <a:gd name="connsiteX4" fmla="*/ 1346616 w 9117072"/>
              <a:gd name="connsiteY4" fmla="*/ 4082794 h 4294461"/>
              <a:gd name="connsiteX5" fmla="*/ 1349658 w 9117072"/>
              <a:gd name="connsiteY5" fmla="*/ 4242437 h 4294461"/>
              <a:gd name="connsiteX6" fmla="*/ 1294848 w 9117072"/>
              <a:gd name="connsiteY6" fmla="*/ 4291674 h 4294461"/>
              <a:gd name="connsiteX7" fmla="*/ 3568 w 9117072"/>
              <a:gd name="connsiteY7" fmla="*/ 4292848 h 4294461"/>
              <a:gd name="connsiteX8" fmla="*/ 0 w 9117072"/>
              <a:gd name="connsiteY8" fmla="*/ 0 h 4294461"/>
              <a:gd name="connsiteX0" fmla="*/ 0 w 9117072"/>
              <a:gd name="connsiteY0" fmla="*/ 0 h 4294461"/>
              <a:gd name="connsiteX1" fmla="*/ 9117072 w 9117072"/>
              <a:gd name="connsiteY1" fmla="*/ 0 h 4294461"/>
              <a:gd name="connsiteX2" fmla="*/ 9117072 w 9117072"/>
              <a:gd name="connsiteY2" fmla="*/ 4006425 h 4294461"/>
              <a:gd name="connsiteX3" fmla="*/ 1410087 w 9117072"/>
              <a:gd name="connsiteY3" fmla="*/ 4006964 h 4294461"/>
              <a:gd name="connsiteX4" fmla="*/ 1346616 w 9117072"/>
              <a:gd name="connsiteY4" fmla="*/ 4082794 h 4294461"/>
              <a:gd name="connsiteX5" fmla="*/ 1349658 w 9117072"/>
              <a:gd name="connsiteY5" fmla="*/ 4242437 h 4294461"/>
              <a:gd name="connsiteX6" fmla="*/ 1294848 w 9117072"/>
              <a:gd name="connsiteY6" fmla="*/ 4291674 h 4294461"/>
              <a:gd name="connsiteX7" fmla="*/ 3568 w 9117072"/>
              <a:gd name="connsiteY7" fmla="*/ 4292848 h 4294461"/>
              <a:gd name="connsiteX8" fmla="*/ 0 w 9117072"/>
              <a:gd name="connsiteY8" fmla="*/ 0 h 4294461"/>
              <a:gd name="connsiteX0" fmla="*/ 0 w 9117072"/>
              <a:gd name="connsiteY0" fmla="*/ 0 h 4293963"/>
              <a:gd name="connsiteX1" fmla="*/ 9117072 w 9117072"/>
              <a:gd name="connsiteY1" fmla="*/ 0 h 4293963"/>
              <a:gd name="connsiteX2" fmla="*/ 9117072 w 9117072"/>
              <a:gd name="connsiteY2" fmla="*/ 4006425 h 4293963"/>
              <a:gd name="connsiteX3" fmla="*/ 1410087 w 9117072"/>
              <a:gd name="connsiteY3" fmla="*/ 4006964 h 4293963"/>
              <a:gd name="connsiteX4" fmla="*/ 1346616 w 9117072"/>
              <a:gd name="connsiteY4" fmla="*/ 4082794 h 4293963"/>
              <a:gd name="connsiteX5" fmla="*/ 1349658 w 9117072"/>
              <a:gd name="connsiteY5" fmla="*/ 4242437 h 4293963"/>
              <a:gd name="connsiteX6" fmla="*/ 1294848 w 9117072"/>
              <a:gd name="connsiteY6" fmla="*/ 4291674 h 4293963"/>
              <a:gd name="connsiteX7" fmla="*/ 3568 w 9117072"/>
              <a:gd name="connsiteY7" fmla="*/ 4292848 h 4293963"/>
              <a:gd name="connsiteX8" fmla="*/ 0 w 9117072"/>
              <a:gd name="connsiteY8" fmla="*/ 0 h 4293963"/>
              <a:gd name="connsiteX0" fmla="*/ 0 w 9117072"/>
              <a:gd name="connsiteY0" fmla="*/ 0 h 4293964"/>
              <a:gd name="connsiteX1" fmla="*/ 9117072 w 9117072"/>
              <a:gd name="connsiteY1" fmla="*/ 0 h 4293964"/>
              <a:gd name="connsiteX2" fmla="*/ 9117072 w 9117072"/>
              <a:gd name="connsiteY2" fmla="*/ 4006425 h 4293964"/>
              <a:gd name="connsiteX3" fmla="*/ 1410087 w 9117072"/>
              <a:gd name="connsiteY3" fmla="*/ 4006964 h 4293964"/>
              <a:gd name="connsiteX4" fmla="*/ 1346616 w 9117072"/>
              <a:gd name="connsiteY4" fmla="*/ 4077205 h 4293964"/>
              <a:gd name="connsiteX5" fmla="*/ 1349658 w 9117072"/>
              <a:gd name="connsiteY5" fmla="*/ 4242437 h 4293964"/>
              <a:gd name="connsiteX6" fmla="*/ 1294848 w 9117072"/>
              <a:gd name="connsiteY6" fmla="*/ 4291674 h 4293964"/>
              <a:gd name="connsiteX7" fmla="*/ 3568 w 9117072"/>
              <a:gd name="connsiteY7" fmla="*/ 4292848 h 4293964"/>
              <a:gd name="connsiteX8" fmla="*/ 0 w 9117072"/>
              <a:gd name="connsiteY8" fmla="*/ 0 h 4293964"/>
              <a:gd name="connsiteX0" fmla="*/ 0 w 9117072"/>
              <a:gd name="connsiteY0" fmla="*/ 0 h 4293964"/>
              <a:gd name="connsiteX1" fmla="*/ 9117072 w 9117072"/>
              <a:gd name="connsiteY1" fmla="*/ 0 h 4293964"/>
              <a:gd name="connsiteX2" fmla="*/ 9117072 w 9117072"/>
              <a:gd name="connsiteY2" fmla="*/ 4006425 h 4293964"/>
              <a:gd name="connsiteX3" fmla="*/ 1410087 w 9117072"/>
              <a:gd name="connsiteY3" fmla="*/ 4006964 h 4293964"/>
              <a:gd name="connsiteX4" fmla="*/ 1351363 w 9117072"/>
              <a:gd name="connsiteY4" fmla="*/ 4085589 h 4293964"/>
              <a:gd name="connsiteX5" fmla="*/ 1349658 w 9117072"/>
              <a:gd name="connsiteY5" fmla="*/ 4242437 h 4293964"/>
              <a:gd name="connsiteX6" fmla="*/ 1294848 w 9117072"/>
              <a:gd name="connsiteY6" fmla="*/ 4291674 h 4293964"/>
              <a:gd name="connsiteX7" fmla="*/ 3568 w 9117072"/>
              <a:gd name="connsiteY7" fmla="*/ 4292848 h 4293964"/>
              <a:gd name="connsiteX8" fmla="*/ 0 w 9117072"/>
              <a:gd name="connsiteY8" fmla="*/ 0 h 4293964"/>
              <a:gd name="connsiteX0" fmla="*/ 0 w 9117072"/>
              <a:gd name="connsiteY0" fmla="*/ 0 h 4293964"/>
              <a:gd name="connsiteX1" fmla="*/ 9117072 w 9117072"/>
              <a:gd name="connsiteY1" fmla="*/ 0 h 4293964"/>
              <a:gd name="connsiteX2" fmla="*/ 9117072 w 9117072"/>
              <a:gd name="connsiteY2" fmla="*/ 4006425 h 4293964"/>
              <a:gd name="connsiteX3" fmla="*/ 1410087 w 9117072"/>
              <a:gd name="connsiteY3" fmla="*/ 4006964 h 4293964"/>
              <a:gd name="connsiteX4" fmla="*/ 1351363 w 9117072"/>
              <a:gd name="connsiteY4" fmla="*/ 4085589 h 4293964"/>
              <a:gd name="connsiteX5" fmla="*/ 1349658 w 9117072"/>
              <a:gd name="connsiteY5" fmla="*/ 4242437 h 4293964"/>
              <a:gd name="connsiteX6" fmla="*/ 1294848 w 9117072"/>
              <a:gd name="connsiteY6" fmla="*/ 4291674 h 4293964"/>
              <a:gd name="connsiteX7" fmla="*/ 3568 w 9117072"/>
              <a:gd name="connsiteY7" fmla="*/ 4292848 h 4293964"/>
              <a:gd name="connsiteX8" fmla="*/ 0 w 9117072"/>
              <a:gd name="connsiteY8" fmla="*/ 0 h 42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17072" h="4293964">
                <a:moveTo>
                  <a:pt x="0" y="0"/>
                </a:moveTo>
                <a:lnTo>
                  <a:pt x="9117072" y="0"/>
                </a:lnTo>
                <a:lnTo>
                  <a:pt x="9117072" y="4006425"/>
                </a:lnTo>
                <a:lnTo>
                  <a:pt x="1410087" y="4006964"/>
                </a:lnTo>
                <a:cubicBezTo>
                  <a:pt x="1362013" y="4011137"/>
                  <a:pt x="1351017" y="4033148"/>
                  <a:pt x="1351363" y="4085589"/>
                </a:cubicBezTo>
                <a:cubicBezTo>
                  <a:pt x="1351711" y="4151196"/>
                  <a:pt x="1351391" y="4200554"/>
                  <a:pt x="1349658" y="4242437"/>
                </a:cubicBezTo>
                <a:cubicBezTo>
                  <a:pt x="1347925" y="4284320"/>
                  <a:pt x="1334479" y="4289384"/>
                  <a:pt x="1294848" y="4291674"/>
                </a:cubicBezTo>
                <a:cubicBezTo>
                  <a:pt x="1255217" y="4293964"/>
                  <a:pt x="403454" y="4293388"/>
                  <a:pt x="3568" y="4292848"/>
                </a:cubicBezTo>
                <a:cubicBezTo>
                  <a:pt x="1761" y="3267521"/>
                  <a:pt x="239" y="1086814"/>
                  <a:pt x="0" y="0"/>
                </a:cubicBezTo>
                <a:close/>
              </a:path>
            </a:pathLst>
          </a:custGeom>
        </p:spPr>
        <p:txBody>
          <a:bodyPr/>
          <a:lstStyle>
            <a:lvl1pPr>
              <a:defRPr lang="en-GB" dirty="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sv-SE" dirty="0" err="1"/>
              <a:t>Chapter</a:t>
            </a:r>
            <a:r>
              <a:rPr lang="sv-SE" dirty="0"/>
              <a:t> </a:t>
            </a:r>
            <a:r>
              <a:rPr lang="sv-SE" dirty="0" err="1"/>
              <a:t>heading</a:t>
            </a:r>
            <a:endParaRPr lang="en-GB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2020-09-15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066800"/>
            <a:ext cx="6935788" cy="317896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2020-09-15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2020-09-15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4617"/>
            <a:ext cx="531863" cy="273844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73106"/>
            <a:ext cx="2895600" cy="273844"/>
          </a:xfrm>
        </p:spPr>
        <p:txBody>
          <a:bodyPr lIns="0" tIns="0" rIns="0" bIns="0" anchor="t" anchorCtr="0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323613"/>
            <a:ext cx="6935788" cy="50125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069975"/>
            <a:ext cx="6935788" cy="317579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5" y="258366"/>
            <a:ext cx="514350" cy="49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4731544"/>
            <a:ext cx="2895600" cy="27384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400" y="4731544"/>
            <a:ext cx="531863" cy="27384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4716382"/>
            <a:ext cx="2133600" cy="27384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15/09/2020</a:t>
            </a:fld>
            <a:endParaRPr lang="en-GB" dirty="0"/>
          </a:p>
        </p:txBody>
      </p:sp>
      <p:sp>
        <p:nvSpPr>
          <p:cNvPr id="9" name="Rektangel 12"/>
          <p:cNvSpPr/>
          <p:nvPr userDrawn="1"/>
        </p:nvSpPr>
        <p:spPr>
          <a:xfrm>
            <a:off x="0" y="4478534"/>
            <a:ext cx="9144000" cy="68154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405535 w 9144000"/>
              <a:gd name="connsiteY23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347166 w 9144000"/>
              <a:gd name="connsiteY22" fmla="*/ 82173 h 908720"/>
              <a:gd name="connsiteX23" fmla="*/ 1405535 w 9144000"/>
              <a:gd name="connsiteY23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349548 w 9144000"/>
              <a:gd name="connsiteY21" fmla="*/ 285049 h 908720"/>
              <a:gd name="connsiteX22" fmla="*/ 1347166 w 9144000"/>
              <a:gd name="connsiteY22" fmla="*/ 82173 h 908720"/>
              <a:gd name="connsiteX23" fmla="*/ 1405535 w 9144000"/>
              <a:gd name="connsiteY23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2489 w 9144000"/>
              <a:gd name="connsiteY20" fmla="*/ 189235 h 908720"/>
              <a:gd name="connsiteX21" fmla="*/ 1349548 w 9144000"/>
              <a:gd name="connsiteY21" fmla="*/ 285049 h 908720"/>
              <a:gd name="connsiteX22" fmla="*/ 1347166 w 9144000"/>
              <a:gd name="connsiteY22" fmla="*/ 82173 h 908720"/>
              <a:gd name="connsiteX23" fmla="*/ 1405535 w 9144000"/>
              <a:gd name="connsiteY23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349548 w 9144000"/>
              <a:gd name="connsiteY20" fmla="*/ 285049 h 908720"/>
              <a:gd name="connsiteX21" fmla="*/ 1347166 w 9144000"/>
              <a:gd name="connsiteY21" fmla="*/ 82173 h 908720"/>
              <a:gd name="connsiteX22" fmla="*/ 1405535 w 9144000"/>
              <a:gd name="connsiteY22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349548 w 9144000"/>
              <a:gd name="connsiteY19" fmla="*/ 285049 h 908720"/>
              <a:gd name="connsiteX20" fmla="*/ 1347166 w 9144000"/>
              <a:gd name="connsiteY20" fmla="*/ 82173 h 908720"/>
              <a:gd name="connsiteX21" fmla="*/ 1405535 w 9144000"/>
              <a:gd name="connsiteY21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287255 w 9144000"/>
              <a:gd name="connsiteY17" fmla="*/ 320352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287255 w 9144000"/>
              <a:gd name="connsiteY17" fmla="*/ 320352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287255 w 9144000"/>
              <a:gd name="connsiteY17" fmla="*/ 320352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277730 w 9144000"/>
              <a:gd name="connsiteY17" fmla="*/ 329877 h 908720"/>
              <a:gd name="connsiteX18" fmla="*/ 1349548 w 9144000"/>
              <a:gd name="connsiteY18" fmla="*/ 285049 h 908720"/>
              <a:gd name="connsiteX19" fmla="*/ 1347166 w 9144000"/>
              <a:gd name="connsiteY19" fmla="*/ 82173 h 908720"/>
              <a:gd name="connsiteX20" fmla="*/ 1405535 w 9144000"/>
              <a:gd name="connsiteY20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277730 w 9144000"/>
              <a:gd name="connsiteY16" fmla="*/ 329877 h 908720"/>
              <a:gd name="connsiteX17" fmla="*/ 1349548 w 9144000"/>
              <a:gd name="connsiteY17" fmla="*/ 285049 h 908720"/>
              <a:gd name="connsiteX18" fmla="*/ 1347166 w 9144000"/>
              <a:gd name="connsiteY18" fmla="*/ 82173 h 908720"/>
              <a:gd name="connsiteX19" fmla="*/ 1405535 w 9144000"/>
              <a:gd name="connsiteY19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1277730 w 9144000"/>
              <a:gd name="connsiteY15" fmla="*/ 329877 h 908720"/>
              <a:gd name="connsiteX16" fmla="*/ 1349548 w 9144000"/>
              <a:gd name="connsiteY16" fmla="*/ 285049 h 908720"/>
              <a:gd name="connsiteX17" fmla="*/ 1347166 w 9144000"/>
              <a:gd name="connsiteY17" fmla="*/ 82173 h 908720"/>
              <a:gd name="connsiteX18" fmla="*/ 1405535 w 9144000"/>
              <a:gd name="connsiteY18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95250 w 9144000"/>
              <a:gd name="connsiteY14" fmla="*/ 244152 h 908720"/>
              <a:gd name="connsiteX15" fmla="*/ 1277730 w 9144000"/>
              <a:gd name="connsiteY15" fmla="*/ 329877 h 908720"/>
              <a:gd name="connsiteX16" fmla="*/ 1349548 w 9144000"/>
              <a:gd name="connsiteY16" fmla="*/ 285049 h 908720"/>
              <a:gd name="connsiteX17" fmla="*/ 1347166 w 9144000"/>
              <a:gd name="connsiteY17" fmla="*/ 82173 h 908720"/>
              <a:gd name="connsiteX18" fmla="*/ 1405535 w 9144000"/>
              <a:gd name="connsiteY18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9548 w 9144000"/>
              <a:gd name="connsiteY15" fmla="*/ 2850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9548 w 9144000"/>
              <a:gd name="connsiteY15" fmla="*/ 2850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9548 w 9144000"/>
              <a:gd name="connsiteY15" fmla="*/ 2850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4785 w 9144000"/>
              <a:gd name="connsiteY15" fmla="*/ 2596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4785 w 9144000"/>
              <a:gd name="connsiteY15" fmla="*/ 25964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2404 w 9144000"/>
              <a:gd name="connsiteY15" fmla="*/ 24059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2404 w 9144000"/>
              <a:gd name="connsiteY15" fmla="*/ 240599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51929 w 9144000"/>
              <a:gd name="connsiteY15" fmla="*/ 243773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  <a:gd name="connsiteX0" fmla="*/ 1405535 w 9144000"/>
              <a:gd name="connsiteY0" fmla="*/ 3175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1277730 w 9144000"/>
              <a:gd name="connsiteY14" fmla="*/ 329877 h 908720"/>
              <a:gd name="connsiteX15" fmla="*/ 1349547 w 9144000"/>
              <a:gd name="connsiteY15" fmla="*/ 240597 h 908720"/>
              <a:gd name="connsiteX16" fmla="*/ 1347166 w 9144000"/>
              <a:gd name="connsiteY16" fmla="*/ 82173 h 908720"/>
              <a:gd name="connsiteX17" fmla="*/ 1405535 w 9144000"/>
              <a:gd name="connsiteY17" fmla="*/ 3175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144000" h="908720">
                <a:moveTo>
                  <a:pt x="1405535" y="3175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1277730" y="329877"/>
                </a:lnTo>
                <a:cubicBezTo>
                  <a:pt x="1348269" y="325051"/>
                  <a:pt x="1350277" y="310983"/>
                  <a:pt x="1349547" y="240597"/>
                </a:cubicBezTo>
                <a:cubicBezTo>
                  <a:pt x="1348817" y="170211"/>
                  <a:pt x="1346372" y="141332"/>
                  <a:pt x="1347166" y="82173"/>
                </a:cubicBezTo>
                <a:cubicBezTo>
                  <a:pt x="1350354" y="30713"/>
                  <a:pt x="1362530" y="3175"/>
                  <a:pt x="1405535" y="3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66" r:id="rId3"/>
    <p:sldLayoutId id="2147483667" r:id="rId4"/>
    <p:sldLayoutId id="2147483668" r:id="rId5"/>
    <p:sldLayoutId id="2147483669" r:id="rId6"/>
    <p:sldLayoutId id="2147483673" r:id="rId7"/>
    <p:sldLayoutId id="2147483671" r:id="rId8"/>
    <p:sldLayoutId id="2147483672" r:id="rId9"/>
    <p:sldLayoutId id="2147483665" r:id="rId10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hyperlink" Target="https://sv.wikipedia.org/wiki/Vetenskaplig_metod" TargetMode="Externa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jpeg"/><Relationship Id="rId11" Type="http://schemas.openxmlformats.org/officeDocument/2006/relationships/image" Target="../media/image29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rovalisresearch.com/products/qualitative-data-analysis-software/freeware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.se/digitalAssets/1268/1268494_forskningsetiska_principer_2002.pdf" TargetMode="External"/><Relationship Id="rId2" Type="http://schemas.openxmlformats.org/officeDocument/2006/relationships/hyperlink" Target="https://www.du.se/sv/om-oss/hogskolan-dalarna/organisation-och-styrning/ovriga-namnder/forskningsetiska-namnden-fen/?AspxAutoDetectCookieSupport=1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odex.vr.se/index.s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libris.kb.se/" TargetMode="External"/><Relationship Id="rId3" Type="http://schemas.openxmlformats.org/officeDocument/2006/relationships/hyperlink" Target="http://scopus.com/" TargetMode="External"/><Relationship Id="rId7" Type="http://schemas.openxmlformats.org/officeDocument/2006/relationships/hyperlink" Target="http://www.swepub.se/" TargetMode="External"/><Relationship Id="rId2" Type="http://schemas.openxmlformats.org/officeDocument/2006/relationships/hyperlink" Target="http://webofknowledge.com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ieeexplore.ieee.org/Xplore/home.jsp" TargetMode="External"/><Relationship Id="rId5" Type="http://schemas.openxmlformats.org/officeDocument/2006/relationships/hyperlink" Target="http://scholar.google.com/" TargetMode="External"/><Relationship Id="rId4" Type="http://schemas.openxmlformats.org/officeDocument/2006/relationships/hyperlink" Target="http://eric.ed.gov/" TargetMode="External"/><Relationship Id="rId9" Type="http://schemas.openxmlformats.org/officeDocument/2006/relationships/hyperlink" Target="https://www.kth.se/kthb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hyperlink" Target="https://www.kth.se/biblioteket/kalender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hyperlink" Target="https://www.kth.se/biblioteket/anvanda-biblioteket/boka-handledning" TargetMode="Externa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th.se/social/course/LT200X/page/referenshantering/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hyperlink" Target="https://www.kth.se/social/course/LT200X/page/ventileringsschema-varen-2018/?fbclid=IwAR2WW-2Q35a_DjrynZXmvi8V_3ap-n3u_uwtGR35YwhwSPV4dRw1HaP-lRM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hyperlink" Target="https://www.kth.se/social/files/57b6ae73f276542a3b6bbee5/KTH%20V-2015-0144%20Bilaga%203.pdf" TargetMode="Externa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th.se/social/files/57b6ae73f276542a3b6bbee5/KTH%20V-2015-0144%20Bilaga%203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hyperlink" Target="https://padlet.com/kthlennholm/rc47ixzb4so4c5wl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hyperlink" Target="https://sv.wikipedia.org/wiki/Syfte" TargetMode="Externa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hyperlink" Target="https://sv.wikipedia.org/wiki/Hypotes" TargetMode="Externa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4299" y="1155934"/>
            <a:ext cx="8016536" cy="501254"/>
          </a:xfrm>
        </p:spPr>
        <p:txBody>
          <a:bodyPr/>
          <a:lstStyle/>
          <a:p>
            <a:br>
              <a:rPr lang="en-US" sz="2400" dirty="0"/>
            </a:br>
            <a:br>
              <a:rPr lang="en-US" sz="2400" dirty="0"/>
            </a:br>
            <a:r>
              <a:rPr lang="sv-SE" sz="1800" dirty="0"/>
              <a:t>LT200X Examensarbete inom teknik och lärande, avancerad nivå 30,0 </a:t>
            </a:r>
            <a:r>
              <a:rPr lang="sv-SE" sz="1800" dirty="0" err="1"/>
              <a:t>hp</a:t>
            </a:r>
            <a:br>
              <a:rPr lang="sv-SE" sz="2400" dirty="0"/>
            </a:br>
            <a:r>
              <a:rPr lang="en-US" sz="2400" dirty="0"/>
              <a:t>Sem 2: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genomföra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undersökning</a:t>
            </a:r>
            <a:br>
              <a:rPr lang="sv-SE" sz="2400" dirty="0"/>
            </a:br>
            <a:r>
              <a:rPr lang="sv-SE" sz="1400" dirty="0"/>
              <a:t>Helena Lennholm &lt;lennholm@kth.se&gt;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0E29E7-27F6-421A-A34F-2F545C086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106" y="1782872"/>
            <a:ext cx="6935788" cy="2396031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Runda</a:t>
            </a:r>
            <a:endParaRPr lang="en-US" dirty="0"/>
          </a:p>
          <a:p>
            <a:r>
              <a:rPr lang="en-US" dirty="0" err="1"/>
              <a:t>Uppgifter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Sem1: </a:t>
            </a:r>
            <a:r>
              <a:rPr lang="en-US" dirty="0" err="1"/>
              <a:t>gammalt</a:t>
            </a:r>
            <a:r>
              <a:rPr lang="en-US" dirty="0"/>
              <a:t> </a:t>
            </a:r>
            <a:r>
              <a:rPr lang="en-US" dirty="0" err="1"/>
              <a:t>exjobb</a:t>
            </a:r>
            <a:r>
              <a:rPr lang="en-US" dirty="0"/>
              <a:t> (</a:t>
            </a:r>
            <a:r>
              <a:rPr lang="en-US" dirty="0" err="1"/>
              <a:t>grupparbete</a:t>
            </a:r>
            <a:r>
              <a:rPr lang="en-US" dirty="0"/>
              <a:t>)</a:t>
            </a:r>
          </a:p>
          <a:p>
            <a:r>
              <a:rPr lang="en-US" dirty="0"/>
              <a:t>10.15 </a:t>
            </a:r>
            <a:r>
              <a:rPr lang="en-US" dirty="0" err="1"/>
              <a:t>Besök</a:t>
            </a:r>
            <a:r>
              <a:rPr lang="en-US" dirty="0"/>
              <a:t>: Evelina Bergman Lauren</a:t>
            </a:r>
          </a:p>
          <a:p>
            <a:r>
              <a:rPr lang="en-US" dirty="0" err="1"/>
              <a:t>Forskningsprocessen</a:t>
            </a:r>
            <a:endParaRPr lang="en-US" dirty="0"/>
          </a:p>
          <a:p>
            <a:r>
              <a:rPr lang="en-US" dirty="0" err="1"/>
              <a:t>Forskningsetik</a:t>
            </a:r>
            <a:endParaRPr lang="en-US" dirty="0"/>
          </a:p>
          <a:p>
            <a:r>
              <a:rPr lang="en-US" dirty="0" err="1"/>
              <a:t>Informationssökning</a:t>
            </a:r>
            <a:r>
              <a:rPr lang="en-US" dirty="0"/>
              <a:t> – </a:t>
            </a:r>
            <a:r>
              <a:rPr lang="en-US" dirty="0" err="1"/>
              <a:t>frågor</a:t>
            </a:r>
            <a:r>
              <a:rPr lang="en-US" dirty="0"/>
              <a:t>?</a:t>
            </a:r>
          </a:p>
          <a:p>
            <a:r>
              <a:rPr lang="en-US" dirty="0" err="1"/>
              <a:t>Källkritik</a:t>
            </a:r>
            <a:endParaRPr lang="sv-SE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7787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63899" y="1106010"/>
            <a:ext cx="6254689" cy="3178968"/>
          </a:xfrm>
        </p:spPr>
        <p:txBody>
          <a:bodyPr>
            <a:normAutofit/>
          </a:bodyPr>
          <a:lstStyle/>
          <a:p>
            <a:r>
              <a:rPr lang="sv-SE" b="1" dirty="0"/>
              <a:t>Vetenskaplig metod</a:t>
            </a:r>
            <a:r>
              <a:rPr lang="sv-SE" dirty="0"/>
              <a:t> är de </a:t>
            </a:r>
            <a:r>
              <a:rPr lang="sv-SE" b="1" dirty="0"/>
              <a:t>metoder</a:t>
            </a:r>
            <a:r>
              <a:rPr lang="sv-SE" dirty="0"/>
              <a:t> för inhämtande, systematisering, kartläggning och av kunskap som används inom vetenskapen. (</a:t>
            </a:r>
            <a:r>
              <a:rPr lang="sv-SE" dirty="0">
                <a:hlinkClick r:id="rId2"/>
              </a:rPr>
              <a:t>https://sv.wikipedia.org/wiki/</a:t>
            </a:r>
            <a:r>
              <a:rPr lang="sv-SE" b="1" dirty="0">
                <a:hlinkClick r:id="rId2"/>
              </a:rPr>
              <a:t>Vetenskaplig</a:t>
            </a:r>
            <a:r>
              <a:rPr lang="sv-SE" dirty="0">
                <a:hlinkClick r:id="rId2"/>
              </a:rPr>
              <a:t>_</a:t>
            </a:r>
            <a:r>
              <a:rPr lang="sv-SE" b="1" dirty="0">
                <a:hlinkClick r:id="rId2"/>
              </a:rPr>
              <a:t>metod</a:t>
            </a:r>
            <a:r>
              <a:rPr lang="sv-SE" b="1" dirty="0"/>
              <a:t> </a:t>
            </a:r>
            <a:r>
              <a:rPr lang="sv-SE" dirty="0"/>
              <a:t>)</a:t>
            </a:r>
          </a:p>
          <a:p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6931" y="428147"/>
            <a:ext cx="6935788" cy="501254"/>
          </a:xfrm>
        </p:spPr>
        <p:txBody>
          <a:bodyPr/>
          <a:lstStyle/>
          <a:p>
            <a:pPr marL="342900" indent="-342900"/>
            <a:br>
              <a:rPr lang="en-US" dirty="0"/>
            </a:br>
            <a:r>
              <a:rPr lang="en-US" sz="2800" dirty="0" err="1"/>
              <a:t>Metoder</a:t>
            </a:r>
            <a:endParaRPr lang="sv-SE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  <p:sp>
        <p:nvSpPr>
          <p:cNvPr id="24" name="Content Placeholder 4"/>
          <p:cNvSpPr txBox="1">
            <a:spLocks/>
          </p:cNvSpPr>
          <p:nvPr/>
        </p:nvSpPr>
        <p:spPr>
          <a:xfrm>
            <a:off x="4561149" y="1091262"/>
            <a:ext cx="3312790" cy="31789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7428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Två</a:t>
            </a:r>
            <a:r>
              <a:rPr lang="en-US" dirty="0"/>
              <a:t> </a:t>
            </a:r>
            <a:r>
              <a:rPr lang="en-US" dirty="0" err="1"/>
              <a:t>metodologiska</a:t>
            </a:r>
            <a:r>
              <a:rPr lang="en-US" dirty="0"/>
              <a:t> </a:t>
            </a:r>
            <a:r>
              <a:rPr lang="en-US" dirty="0" err="1"/>
              <a:t>perspektiv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err="1"/>
              <a:t>Kvantitativa</a:t>
            </a:r>
            <a:r>
              <a:rPr lang="en-US" sz="2400" u="sng" dirty="0"/>
              <a:t> </a:t>
            </a:r>
            <a:r>
              <a:rPr lang="en-US" sz="2400" u="sng" dirty="0" err="1"/>
              <a:t>metoder</a:t>
            </a:r>
            <a:endParaRPr lang="en-US" sz="2400" u="sng" dirty="0"/>
          </a:p>
          <a:p>
            <a:r>
              <a:rPr lang="sv-SE" sz="2400" dirty="0"/>
              <a:t>statistiska, kvantifierbara, generaliserbara resultat eftersöks.</a:t>
            </a:r>
            <a:endParaRPr lang="en-US" sz="2400" dirty="0"/>
          </a:p>
          <a:p>
            <a:endParaRPr lang="en-US" sz="2400" u="sng" dirty="0"/>
          </a:p>
          <a:p>
            <a:r>
              <a:rPr lang="en-US" sz="2400" u="sng" dirty="0" err="1"/>
              <a:t>Kvalitativa</a:t>
            </a:r>
            <a:r>
              <a:rPr lang="en-US" sz="2400" u="sng" dirty="0"/>
              <a:t> </a:t>
            </a:r>
            <a:r>
              <a:rPr lang="en-US" sz="2400" u="sng" dirty="0" err="1"/>
              <a:t>metoder</a:t>
            </a:r>
            <a:endParaRPr lang="en-US" sz="2400" u="sng" dirty="0"/>
          </a:p>
          <a:p>
            <a:r>
              <a:rPr lang="sv-SE" sz="2400" dirty="0"/>
              <a:t>essensen, en djupare förståelse, i det man avser undersöka eftersöks</a:t>
            </a:r>
          </a:p>
          <a:p>
            <a:endParaRPr lang="en-US" sz="2400" dirty="0"/>
          </a:p>
          <a:p>
            <a:endParaRPr lang="sv-SE" sz="4800" dirty="0"/>
          </a:p>
        </p:txBody>
      </p:sp>
    </p:spTree>
    <p:extLst>
      <p:ext uri="{BB962C8B-B14F-4D97-AF65-F5344CB8AC3E}">
        <p14:creationId xmlns:p14="http://schemas.microsoft.com/office/powerpoint/2010/main" val="414509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63899" y="1106010"/>
            <a:ext cx="6254689" cy="3178968"/>
          </a:xfrm>
        </p:spPr>
        <p:txBody>
          <a:bodyPr>
            <a:normAutofit/>
          </a:bodyPr>
          <a:lstStyle/>
          <a:p>
            <a:r>
              <a:rPr lang="en-US" dirty="0" err="1"/>
              <a:t>Enkät</a:t>
            </a:r>
            <a:endParaRPr lang="en-US" dirty="0"/>
          </a:p>
          <a:p>
            <a:r>
              <a:rPr lang="en-US" dirty="0" err="1"/>
              <a:t>Intervju</a:t>
            </a:r>
            <a:endParaRPr lang="en-US" dirty="0"/>
          </a:p>
          <a:p>
            <a:r>
              <a:rPr lang="en-US" dirty="0"/>
              <a:t>Observation</a:t>
            </a:r>
          </a:p>
          <a:p>
            <a:r>
              <a:rPr lang="en-US" dirty="0"/>
              <a:t>Tester</a:t>
            </a:r>
          </a:p>
          <a:p>
            <a:r>
              <a:rPr lang="en-US" dirty="0" err="1"/>
              <a:t>Dokumentanalys</a:t>
            </a:r>
            <a:endParaRPr lang="en-US" dirty="0"/>
          </a:p>
          <a:p>
            <a:r>
              <a:rPr lang="en-US" dirty="0"/>
              <a:t>Experiment</a:t>
            </a:r>
            <a:endParaRPr lang="sv-SE" dirty="0"/>
          </a:p>
          <a:p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6931" y="428147"/>
            <a:ext cx="6935788" cy="501254"/>
          </a:xfrm>
        </p:spPr>
        <p:txBody>
          <a:bodyPr/>
          <a:lstStyle/>
          <a:p>
            <a:pPr marL="342900" indent="-342900"/>
            <a:br>
              <a:rPr lang="en-US" dirty="0"/>
            </a:br>
            <a:r>
              <a:rPr lang="en-US" sz="2800" dirty="0" err="1"/>
              <a:t>Exempel</a:t>
            </a:r>
            <a:r>
              <a:rPr lang="en-US" sz="2800" dirty="0"/>
              <a:t> </a:t>
            </a:r>
            <a:r>
              <a:rPr lang="en-US" sz="2800" dirty="0" err="1"/>
              <a:t>på</a:t>
            </a:r>
            <a:r>
              <a:rPr lang="en-US" sz="2800" dirty="0"/>
              <a:t> </a:t>
            </a:r>
            <a:r>
              <a:rPr lang="en-US" sz="2800" dirty="0" err="1"/>
              <a:t>datainsamlingsmetoder</a:t>
            </a:r>
            <a:endParaRPr lang="sv-SE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  <p:sp>
        <p:nvSpPr>
          <p:cNvPr id="24" name="Content Placeholder 4"/>
          <p:cNvSpPr txBox="1">
            <a:spLocks/>
          </p:cNvSpPr>
          <p:nvPr/>
        </p:nvSpPr>
        <p:spPr>
          <a:xfrm>
            <a:off x="4561149" y="1091262"/>
            <a:ext cx="3312790" cy="31789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5722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579EDF-4A14-460E-A7D7-0448B0D44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Insamlingsmetod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Analysmetod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Är </a:t>
            </a:r>
            <a:r>
              <a:rPr lang="en-US" sz="2800" dirty="0" err="1"/>
              <a:t>två</a:t>
            </a:r>
            <a:r>
              <a:rPr lang="en-US" sz="2800" dirty="0"/>
              <a:t> </a:t>
            </a:r>
            <a:r>
              <a:rPr lang="en-US" sz="2800" dirty="0" err="1"/>
              <a:t>olika</a:t>
            </a:r>
            <a:r>
              <a:rPr lang="en-US" sz="2800" dirty="0"/>
              <a:t> </a:t>
            </a:r>
            <a:r>
              <a:rPr lang="en-US" sz="2800" dirty="0" err="1"/>
              <a:t>saker</a:t>
            </a:r>
            <a:r>
              <a:rPr lang="en-US" sz="2800" dirty="0"/>
              <a:t> men </a:t>
            </a:r>
            <a:r>
              <a:rPr lang="en-US" sz="2800" dirty="0" err="1"/>
              <a:t>hänger</a:t>
            </a:r>
            <a:r>
              <a:rPr lang="en-US" sz="2800" dirty="0"/>
              <a:t> </a:t>
            </a:r>
            <a:r>
              <a:rPr lang="en-US" sz="2800" dirty="0" err="1"/>
              <a:t>ofta</a:t>
            </a:r>
            <a:r>
              <a:rPr lang="en-US" sz="2800" dirty="0"/>
              <a:t> </a:t>
            </a:r>
            <a:r>
              <a:rPr lang="en-US" sz="2800" dirty="0" err="1"/>
              <a:t>ihop</a:t>
            </a:r>
            <a:endParaRPr lang="en-US" sz="2800" dirty="0"/>
          </a:p>
          <a:p>
            <a:r>
              <a:rPr lang="en-US" sz="2800" dirty="0" err="1"/>
              <a:t>Skiljer</a:t>
            </a:r>
            <a:r>
              <a:rPr lang="en-US" sz="2800" dirty="0"/>
              <a:t> sig </a:t>
            </a:r>
            <a:r>
              <a:rPr lang="en-US" sz="2800" dirty="0" err="1"/>
              <a:t>mellan</a:t>
            </a:r>
            <a:r>
              <a:rPr lang="en-US" sz="2800" dirty="0"/>
              <a:t> </a:t>
            </a:r>
            <a:r>
              <a:rPr lang="en-US" sz="2800" dirty="0" err="1"/>
              <a:t>ingenjörs</a:t>
            </a:r>
            <a:r>
              <a:rPr lang="en-US" sz="2800" dirty="0"/>
              <a:t>- </a:t>
            </a:r>
            <a:r>
              <a:rPr lang="en-US" sz="2800" dirty="0" err="1"/>
              <a:t>och</a:t>
            </a:r>
            <a:r>
              <a:rPr lang="en-US" sz="2800" dirty="0"/>
              <a:t> </a:t>
            </a:r>
            <a:r>
              <a:rPr lang="en-US" sz="2800" dirty="0" err="1"/>
              <a:t>lärandedelen</a:t>
            </a:r>
            <a:r>
              <a:rPr lang="en-US" sz="2800" dirty="0"/>
              <a:t> (?)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4150110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https://www.studentlitteratur.se/product_images/imagecache/pcatimg/_pm_w-800_h-800/97891441074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653" y="2644931"/>
            <a:ext cx="17514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resulta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3" y="119034"/>
            <a:ext cx="193599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Bildresultat för ingenjör exjobb metodb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32" name="Picture 8" descr="Bildresultat för ingenjör exjobb metodbo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856" y="119034"/>
            <a:ext cx="1748249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ildresulta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656" y="119034"/>
            <a:ext cx="16632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www.studentlitteratur.se/product_images/imagecache/pcatimg/_pm_w-800_h-800/978914411062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203" y="119034"/>
            <a:ext cx="1748251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www.studentlitteratur.se/product_images/imagecache/pcatimg/_pm_w-800_h-800/978914410914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727" y="113137"/>
            <a:ext cx="1748249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www.studentlitteratur.se/product_images/imagecache/pcatimg/_pm_w-800_h-800/978914410167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3" y="2639034"/>
            <a:ext cx="17514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Enkätmetodik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" t="6798" r="9057" b="2289"/>
          <a:stretch/>
        </p:blipFill>
        <p:spPr bwMode="auto">
          <a:xfrm>
            <a:off x="1832653" y="2639034"/>
            <a:ext cx="171634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s://www.studentlitteratur.se/product_images/imagecache/pcatimg/_pm_w-800_h-800/9789144041575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053" y="2623500"/>
            <a:ext cx="174825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s://www.studentlitteratur.se/product_images/imagecache/pcatimg/_pm_w-800_h-800/9789144103372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113" y="2623500"/>
            <a:ext cx="174825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3591" y="3943350"/>
            <a:ext cx="4731462" cy="48260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 err="1"/>
              <a:t>Använd</a:t>
            </a:r>
            <a:r>
              <a:rPr lang="en-US" sz="3200" dirty="0"/>
              <a:t> </a:t>
            </a:r>
            <a:r>
              <a:rPr lang="en-US" sz="3200" dirty="0" err="1"/>
              <a:t>handböcker</a:t>
            </a:r>
            <a:r>
              <a:rPr lang="en-US" sz="3200" dirty="0"/>
              <a:t>!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3569547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63899" y="1106010"/>
            <a:ext cx="6254689" cy="3178968"/>
          </a:xfrm>
        </p:spPr>
        <p:txBody>
          <a:bodyPr>
            <a:normAutofit/>
          </a:bodyPr>
          <a:lstStyle/>
          <a:p>
            <a:r>
              <a:rPr lang="sv-SE" dirty="0"/>
              <a:t>Innehållsanalys, </a:t>
            </a:r>
            <a:r>
              <a:rPr lang="sv-SE" sz="1400" i="1" dirty="0"/>
              <a:t>”</a:t>
            </a:r>
            <a:r>
              <a:rPr lang="en-US" sz="1400" i="1" dirty="0"/>
              <a:t>A hands-on guide to doing content analysis”</a:t>
            </a:r>
            <a:endParaRPr lang="sv-SE" sz="1400" i="1" dirty="0"/>
          </a:p>
          <a:p>
            <a:r>
              <a:rPr lang="sv-SE" dirty="0"/>
              <a:t>Tematisk analys, </a:t>
            </a:r>
            <a:r>
              <a:rPr lang="sv-SE" sz="1400" dirty="0"/>
              <a:t>”</a:t>
            </a:r>
            <a:r>
              <a:rPr lang="en-US" sz="1400" dirty="0"/>
              <a:t>Using thematic analysis in psychology”</a:t>
            </a:r>
            <a:endParaRPr lang="sv-SE" sz="1400" dirty="0"/>
          </a:p>
          <a:p>
            <a:r>
              <a:rPr lang="sv-SE" dirty="0"/>
              <a:t>Diskursanalys </a:t>
            </a:r>
            <a:r>
              <a:rPr lang="sv-SE" sz="1400" dirty="0"/>
              <a:t>”Analysing the </a:t>
            </a:r>
            <a:r>
              <a:rPr lang="sv-SE" sz="1400" dirty="0" err="1"/>
              <a:t>direction</a:t>
            </a:r>
            <a:r>
              <a:rPr lang="sv-SE" sz="1400" dirty="0"/>
              <a:t> </a:t>
            </a:r>
            <a:r>
              <a:rPr lang="sv-SE" sz="1400" dirty="0" err="1"/>
              <a:t>of</a:t>
            </a:r>
            <a:r>
              <a:rPr lang="sv-SE" sz="1400" dirty="0"/>
              <a:t> socialisation from a </a:t>
            </a:r>
            <a:r>
              <a:rPr lang="sv-SE" sz="1400" dirty="0" err="1"/>
              <a:t>power</a:t>
            </a:r>
            <a:r>
              <a:rPr lang="sv-SE" sz="1400" dirty="0"/>
              <a:t> </a:t>
            </a:r>
            <a:r>
              <a:rPr lang="sv-SE" sz="1400" dirty="0" err="1"/>
              <a:t>perspective</a:t>
            </a:r>
            <a:r>
              <a:rPr lang="sv-SE" sz="1400" dirty="0"/>
              <a:t>”</a:t>
            </a:r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(de vetenskapliga publikationerna finns på Canvas)</a:t>
            </a:r>
          </a:p>
          <a:p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6931" y="428147"/>
            <a:ext cx="6935788" cy="501254"/>
          </a:xfrm>
        </p:spPr>
        <p:txBody>
          <a:bodyPr/>
          <a:lstStyle/>
          <a:p>
            <a:pPr marL="342900" indent="-342900"/>
            <a:br>
              <a:rPr lang="en-US" dirty="0"/>
            </a:br>
            <a:r>
              <a:rPr lang="en-US" sz="2800" dirty="0" err="1"/>
              <a:t>Analysmetoder</a:t>
            </a:r>
            <a:r>
              <a:rPr lang="en-US" sz="2800" dirty="0"/>
              <a:t> </a:t>
            </a:r>
            <a:r>
              <a:rPr lang="en-US" sz="1800" dirty="0"/>
              <a:t>(</a:t>
            </a:r>
            <a:r>
              <a:rPr lang="en-US" sz="1800" dirty="0" err="1"/>
              <a:t>kvalitativa</a:t>
            </a:r>
            <a:r>
              <a:rPr lang="en-US" sz="1800" dirty="0"/>
              <a:t> data </a:t>
            </a:r>
            <a:r>
              <a:rPr lang="en-US" sz="1800" dirty="0" err="1"/>
              <a:t>från</a:t>
            </a:r>
            <a:r>
              <a:rPr lang="en-US" sz="1800" dirty="0"/>
              <a:t> </a:t>
            </a:r>
            <a:r>
              <a:rPr lang="en-US" sz="1800" dirty="0" err="1"/>
              <a:t>enkäter</a:t>
            </a:r>
            <a:r>
              <a:rPr lang="en-US" sz="1800" dirty="0"/>
              <a:t>/</a:t>
            </a:r>
            <a:r>
              <a:rPr lang="en-US" sz="1800" dirty="0" err="1"/>
              <a:t>intervjuer</a:t>
            </a:r>
            <a:r>
              <a:rPr lang="en-US" sz="1800" dirty="0"/>
              <a:t>)</a:t>
            </a:r>
            <a:endParaRPr lang="sv-SE" sz="1800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  <p:sp>
        <p:nvSpPr>
          <p:cNvPr id="24" name="Content Placeholder 4"/>
          <p:cNvSpPr txBox="1">
            <a:spLocks/>
          </p:cNvSpPr>
          <p:nvPr/>
        </p:nvSpPr>
        <p:spPr>
          <a:xfrm>
            <a:off x="4561149" y="1091262"/>
            <a:ext cx="3312790" cy="31789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1340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Bearbetning av </a:t>
            </a:r>
            <a:r>
              <a:rPr lang="sv-SE" dirty="0" err="1"/>
              <a:t>transkript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CA76EBD2-A3E8-4C7F-A8C1-D45E61351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cap="all" dirty="0"/>
              <a:t>QDA MINER LITE</a:t>
            </a:r>
          </a:p>
          <a:p>
            <a:r>
              <a:rPr lang="sv-SE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https://provalisresearch.com/products/qualitative-data-analysis-software/freeware/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9740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6931" y="1601048"/>
            <a:ext cx="6935788" cy="501254"/>
          </a:xfrm>
        </p:spPr>
        <p:txBody>
          <a:bodyPr/>
          <a:lstStyle/>
          <a:p>
            <a:pPr marL="342900" indent="-342900"/>
            <a:br>
              <a:rPr lang="en-US" dirty="0"/>
            </a:br>
            <a:r>
              <a:rPr lang="en-US" sz="2800" dirty="0" err="1"/>
              <a:t>Forskningsetik</a:t>
            </a:r>
            <a:endParaRPr lang="sv-SE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  <p:sp>
        <p:nvSpPr>
          <p:cNvPr id="24" name="Content Placeholder 4"/>
          <p:cNvSpPr txBox="1">
            <a:spLocks/>
          </p:cNvSpPr>
          <p:nvPr/>
        </p:nvSpPr>
        <p:spPr>
          <a:xfrm>
            <a:off x="4561149" y="1091262"/>
            <a:ext cx="3312790" cy="31789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7792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Forskningsetikens</a:t>
            </a:r>
            <a:r>
              <a:rPr lang="en-US" dirty="0"/>
              <a:t> f</a:t>
            </a:r>
            <a:r>
              <a:rPr lang="sv-SE" dirty="0"/>
              <a:t>yra huvudkrav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19250" y="1066801"/>
            <a:ext cx="6935788" cy="3393830"/>
          </a:xfrm>
        </p:spPr>
        <p:txBody>
          <a:bodyPr>
            <a:normAutofit fontScale="85000" lnSpcReduction="20000"/>
          </a:bodyPr>
          <a:lstStyle/>
          <a:p>
            <a:endParaRPr lang="sv-SE" dirty="0"/>
          </a:p>
          <a:p>
            <a:r>
              <a:rPr lang="sv-SE" i="1" dirty="0"/>
              <a:t>Informationskravet: </a:t>
            </a:r>
            <a:r>
              <a:rPr lang="sv-SE" dirty="0"/>
              <a:t>Forskaren skall informera de av forskningen berörda om den aktuella forskningsuppgiftens ändamål. </a:t>
            </a:r>
          </a:p>
          <a:p>
            <a:endParaRPr lang="sv-SE" dirty="0"/>
          </a:p>
          <a:p>
            <a:r>
              <a:rPr lang="sv-SE" i="1" dirty="0"/>
              <a:t>Samtyckeskravet: </a:t>
            </a:r>
            <a:r>
              <a:rPr lang="sv-SE" dirty="0"/>
              <a:t>Deltagare i en undersökning ska själva ha rätt att bestämma över sin medverkan. </a:t>
            </a:r>
          </a:p>
          <a:p>
            <a:endParaRPr lang="sv-SE" dirty="0"/>
          </a:p>
          <a:p>
            <a:r>
              <a:rPr lang="sv-SE" i="1" dirty="0" err="1"/>
              <a:t>Konfidentialitetskravet</a:t>
            </a:r>
            <a:r>
              <a:rPr lang="sv-SE" dirty="0"/>
              <a:t>: Uppgifter om alla i en undersökning ingående personer skall ges största möjliga </a:t>
            </a:r>
            <a:r>
              <a:rPr lang="sv-SE" dirty="0" err="1"/>
              <a:t>konfidentialitet</a:t>
            </a:r>
            <a:r>
              <a:rPr lang="sv-SE" dirty="0"/>
              <a:t> och personuppgifterna skall förvaras på ett sådant sätt att obehöriga inte kan ta del av dem. </a:t>
            </a:r>
          </a:p>
          <a:p>
            <a:endParaRPr lang="sv-SE" dirty="0"/>
          </a:p>
          <a:p>
            <a:r>
              <a:rPr lang="sv-SE" i="1" dirty="0"/>
              <a:t>Nyttjandekravet</a:t>
            </a:r>
            <a:r>
              <a:rPr lang="sv-SE" dirty="0"/>
              <a:t>: Uppgifter insamlade om enskilda personer får endast användas för forskningsändamål.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5928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Forskningsetik</a:t>
            </a:r>
            <a:r>
              <a:rPr lang="en-US" dirty="0"/>
              <a:t>- tips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>
                <a:hlinkClick r:id="rId2"/>
              </a:rPr>
              <a:t>Forskningsetiska nämnden (FEN)</a:t>
            </a:r>
            <a:endParaRPr lang="sv-SE" dirty="0">
              <a:hlinkClick r:id="rId3"/>
            </a:endParaRPr>
          </a:p>
          <a:p>
            <a:endParaRPr lang="sv-SE" dirty="0">
              <a:hlinkClick r:id="rId3"/>
            </a:endParaRPr>
          </a:p>
          <a:p>
            <a:r>
              <a:rPr lang="sv-SE" dirty="0">
                <a:hlinkClick r:id="rId3"/>
              </a:rPr>
              <a:t>Forskningsetiska principer inom humanistisk-samhällsvetenskaplig forskning</a:t>
            </a:r>
            <a:endParaRPr lang="sv-SE" dirty="0"/>
          </a:p>
          <a:p>
            <a:endParaRPr lang="sv-SE" dirty="0">
              <a:hlinkClick r:id="rId4"/>
            </a:endParaRPr>
          </a:p>
          <a:p>
            <a:r>
              <a:rPr lang="sv-SE" dirty="0">
                <a:hlinkClick r:id="rId4"/>
              </a:rPr>
              <a:t>CODEX-regler och riktlinjer för forskning</a:t>
            </a:r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262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85685" y="411655"/>
            <a:ext cx="8016536" cy="501254"/>
          </a:xfrm>
        </p:spPr>
        <p:txBody>
          <a:bodyPr/>
          <a:lstStyle/>
          <a:p>
            <a:br>
              <a:rPr lang="en-US" sz="2400" dirty="0"/>
            </a:br>
            <a:br>
              <a:rPr lang="en-US" sz="2400" dirty="0"/>
            </a:br>
            <a:r>
              <a:rPr lang="sv-SE" sz="2400" dirty="0"/>
              <a:t>RUNDA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0E29E7-27F6-421A-A34F-2F545C086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106" y="1164517"/>
            <a:ext cx="6935788" cy="2396031"/>
          </a:xfrm>
        </p:spPr>
        <p:txBody>
          <a:bodyPr>
            <a:normAutofit/>
          </a:bodyPr>
          <a:lstStyle/>
          <a:p>
            <a:r>
              <a:rPr lang="en-US" dirty="0"/>
              <a:t>Har du </a:t>
            </a:r>
            <a:r>
              <a:rPr lang="en-US" dirty="0" err="1"/>
              <a:t>kommit</a:t>
            </a:r>
            <a:r>
              <a:rPr lang="en-US" dirty="0"/>
              <a:t> </a:t>
            </a:r>
            <a:r>
              <a:rPr lang="en-US" dirty="0" err="1"/>
              <a:t>igång</a:t>
            </a:r>
            <a:r>
              <a:rPr lang="en-US" dirty="0"/>
              <a:t>?</a:t>
            </a:r>
          </a:p>
          <a:p>
            <a:r>
              <a:rPr lang="en-US" dirty="0" err="1"/>
              <a:t>Möten</a:t>
            </a:r>
            <a:r>
              <a:rPr lang="en-US" dirty="0"/>
              <a:t> med </a:t>
            </a:r>
            <a:r>
              <a:rPr lang="en-US" dirty="0" err="1"/>
              <a:t>handledare</a:t>
            </a:r>
            <a:endParaRPr lang="en-US" dirty="0"/>
          </a:p>
          <a:p>
            <a:r>
              <a:rPr lang="en-US" dirty="0" err="1"/>
              <a:t>Tidplan</a:t>
            </a:r>
            <a:endParaRPr lang="en-US" dirty="0"/>
          </a:p>
          <a:p>
            <a:r>
              <a:rPr lang="en-US" dirty="0" err="1"/>
              <a:t>Litteratursökning</a:t>
            </a:r>
            <a:endParaRPr lang="en-US" dirty="0"/>
          </a:p>
          <a:p>
            <a:r>
              <a:rPr lang="en-US" dirty="0" err="1"/>
              <a:t>Osv</a:t>
            </a:r>
            <a:r>
              <a:rPr lang="en-US" dirty="0"/>
              <a:t>…</a:t>
            </a:r>
            <a:endParaRPr lang="sv-SE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0081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9224" y="1218907"/>
            <a:ext cx="6935788" cy="501254"/>
          </a:xfrm>
        </p:spPr>
        <p:txBody>
          <a:bodyPr/>
          <a:lstStyle/>
          <a:p>
            <a:r>
              <a:rPr lang="en-US" sz="2400" i="1" dirty="0"/>
              <a:t>Standing on the shoulders of giants</a:t>
            </a:r>
            <a:endParaRPr lang="sv-SE" sz="2400" i="1" dirty="0"/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924607" y="2010561"/>
            <a:ext cx="69461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/>
              <a:t>Lärandemål</a:t>
            </a:r>
            <a:r>
              <a:rPr lang="en-US" b="1" u="sng" dirty="0"/>
              <a:t> 1 (LT200X)</a:t>
            </a:r>
            <a:endParaRPr lang="sv-SE" b="1" u="sng" dirty="0"/>
          </a:p>
          <a:p>
            <a:r>
              <a:rPr lang="sv-SE" dirty="0"/>
              <a:t>• visa kunskap om det valda ämnesområdets vetenskapliga grund och beprövade erfarenhet, fördjupad insikt i aktuellt forsknings- och utvecklingsarbete, samt fördjupad metodkunskap.</a:t>
            </a:r>
          </a:p>
          <a:p>
            <a:endParaRPr lang="sv-SE" dirty="0"/>
          </a:p>
          <a:p>
            <a:r>
              <a:rPr lang="sv-SE" i="1" dirty="0">
                <a:solidFill>
                  <a:srgbClr val="FF0000"/>
                </a:solidFill>
              </a:rPr>
              <a:t>Lina Andréns presentation finns på Canvas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123692" y="394561"/>
            <a:ext cx="6935788" cy="50125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/>
              <a:t>Informationssökning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536173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Typ</a:t>
            </a:r>
            <a:r>
              <a:rPr lang="en-US" dirty="0"/>
              <a:t> av </a:t>
            </a:r>
            <a:r>
              <a:rPr lang="en-US" dirty="0" err="1"/>
              <a:t>artiklar</a:t>
            </a:r>
            <a:r>
              <a:rPr lang="en-US" dirty="0"/>
              <a:t>/</a:t>
            </a:r>
            <a:r>
              <a:rPr lang="en-US" dirty="0" err="1"/>
              <a:t>referenser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Tidsskriftsartiklar</a:t>
            </a:r>
            <a:r>
              <a:rPr lang="en-US" dirty="0"/>
              <a:t> (Journal paper/articles)</a:t>
            </a:r>
          </a:p>
          <a:p>
            <a:r>
              <a:rPr lang="en-US" dirty="0" err="1"/>
              <a:t>Konferensartiklar</a:t>
            </a:r>
            <a:r>
              <a:rPr lang="en-US" dirty="0"/>
              <a:t> (Conference papers)</a:t>
            </a:r>
          </a:p>
          <a:p>
            <a:r>
              <a:rPr lang="en-US" dirty="0" err="1"/>
              <a:t>Böcker</a:t>
            </a:r>
            <a:r>
              <a:rPr lang="en-US" dirty="0"/>
              <a:t>, </a:t>
            </a:r>
            <a:r>
              <a:rPr lang="en-US" dirty="0" err="1"/>
              <a:t>Bokkapitel</a:t>
            </a:r>
            <a:r>
              <a:rPr lang="en-US" dirty="0"/>
              <a:t> (Book)</a:t>
            </a:r>
          </a:p>
          <a:p>
            <a:r>
              <a:rPr lang="en-US" dirty="0" err="1"/>
              <a:t>Doktorsavhandlingar</a:t>
            </a:r>
            <a:r>
              <a:rPr lang="en-US" dirty="0"/>
              <a:t> /</a:t>
            </a:r>
            <a:r>
              <a:rPr lang="en-US" dirty="0" err="1"/>
              <a:t>Licuppsatser</a:t>
            </a:r>
            <a:endParaRPr lang="en-US" dirty="0"/>
          </a:p>
          <a:p>
            <a:endParaRPr lang="en-US" dirty="0"/>
          </a:p>
          <a:p>
            <a:r>
              <a:rPr lang="en-US" dirty="0"/>
              <a:t>Rapporter</a:t>
            </a:r>
          </a:p>
          <a:p>
            <a:r>
              <a:rPr lang="en-US" dirty="0" err="1"/>
              <a:t>Examensarbeten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1130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0" y="640136"/>
            <a:ext cx="6935788" cy="501254"/>
          </a:xfrm>
        </p:spPr>
        <p:txBody>
          <a:bodyPr/>
          <a:lstStyle/>
          <a:p>
            <a:r>
              <a:rPr lang="en-US" dirty="0" err="1"/>
              <a:t>Forskningsdatabaser</a:t>
            </a:r>
            <a:r>
              <a:rPr lang="en-US" dirty="0"/>
              <a:t> med </a:t>
            </a:r>
            <a:r>
              <a:rPr lang="en-US" dirty="0" err="1"/>
              <a:t>relevans</a:t>
            </a:r>
            <a:r>
              <a:rPr lang="en-US" dirty="0"/>
              <a:t> för </a:t>
            </a:r>
            <a:r>
              <a:rPr lang="en-US" dirty="0" err="1"/>
              <a:t>Teknik</a:t>
            </a:r>
            <a:r>
              <a:rPr lang="en-US" dirty="0"/>
              <a:t> och </a:t>
            </a:r>
            <a:r>
              <a:rPr lang="en-US" dirty="0" err="1"/>
              <a:t>Lärande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409" y="1321150"/>
            <a:ext cx="6935788" cy="2874169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Web of Science – </a:t>
            </a:r>
            <a:r>
              <a:rPr lang="en-US" sz="1800" dirty="0">
                <a:hlinkClick r:id="rId2"/>
              </a:rPr>
              <a:t>http://webofknowledge.com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Scopus – </a:t>
            </a:r>
            <a:r>
              <a:rPr lang="en-US" sz="1800" dirty="0">
                <a:hlinkClick r:id="rId3"/>
              </a:rPr>
              <a:t>http://scopus.com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ERIC - </a:t>
            </a:r>
            <a:r>
              <a:rPr lang="en-US" sz="1800" dirty="0">
                <a:hlinkClick r:id="rId4"/>
              </a:rPr>
              <a:t>http://eric.ed.gov</a:t>
            </a:r>
            <a:r>
              <a:rPr lang="en-US" sz="1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Google Scholar - </a:t>
            </a:r>
            <a:r>
              <a:rPr lang="en-US" sz="1800" dirty="0">
                <a:hlinkClick r:id="rId5"/>
              </a:rPr>
              <a:t>http://scholar.google.com/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sv-SE" sz="1800" dirty="0"/>
              <a:t>IEEE –teknik </a:t>
            </a:r>
            <a:r>
              <a:rPr lang="sv-SE" sz="1800" dirty="0">
                <a:hlinkClick r:id="rId6"/>
              </a:rPr>
              <a:t>https://ieeexplore.ieee.org/Xplore/home.jsp</a:t>
            </a:r>
            <a:endParaRPr lang="sv-SE" sz="1800" dirty="0"/>
          </a:p>
          <a:p>
            <a:pPr marL="457200" indent="-457200">
              <a:buFont typeface="+mj-lt"/>
              <a:buAutoNum type="arabicPeriod"/>
            </a:pPr>
            <a:r>
              <a:rPr lang="sv-SE" sz="1800" dirty="0" err="1"/>
              <a:t>Swepub</a:t>
            </a:r>
            <a:r>
              <a:rPr lang="sv-SE" sz="1800" dirty="0"/>
              <a:t>–svenskt material </a:t>
            </a:r>
            <a:r>
              <a:rPr lang="sv-SE" sz="1800" dirty="0">
                <a:hlinkClick r:id="rId7"/>
              </a:rPr>
              <a:t>http://www.swepub.se/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r>
              <a:rPr lang="en-US" sz="1800" dirty="0"/>
              <a:t>KB </a:t>
            </a:r>
            <a:r>
              <a:rPr lang="en-US" sz="1800" dirty="0" err="1"/>
              <a:t>Libris</a:t>
            </a:r>
            <a:r>
              <a:rPr lang="en-US" sz="1800" dirty="0"/>
              <a:t> – </a:t>
            </a:r>
            <a:r>
              <a:rPr lang="en-US" sz="1800" dirty="0">
                <a:hlinkClick r:id="rId8"/>
              </a:rPr>
              <a:t>http://libris.kb.se</a:t>
            </a:r>
            <a:endParaRPr lang="en-US" sz="1800" dirty="0"/>
          </a:p>
          <a:p>
            <a:r>
              <a:rPr lang="en-US" sz="1800" dirty="0"/>
              <a:t>KTHB Primo - </a:t>
            </a:r>
            <a:r>
              <a:rPr lang="en-US" sz="1800" dirty="0">
                <a:hlinkClick r:id="rId9"/>
              </a:rPr>
              <a:t>https://www.kth.se/kthb</a:t>
            </a:r>
            <a:endParaRPr lang="en-US" sz="1800" dirty="0"/>
          </a:p>
          <a:p>
            <a:endParaRPr lang="en-US" dirty="0"/>
          </a:p>
          <a:p>
            <a:r>
              <a:rPr lang="en-US" dirty="0" err="1"/>
              <a:t>Måste</a:t>
            </a:r>
            <a:r>
              <a:rPr lang="en-US" dirty="0"/>
              <a:t> </a:t>
            </a:r>
            <a:r>
              <a:rPr lang="en-US" dirty="0" err="1"/>
              <a:t>vara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KTH </a:t>
            </a:r>
            <a:r>
              <a:rPr lang="en-US" dirty="0" err="1"/>
              <a:t>nät</a:t>
            </a:r>
            <a:r>
              <a:rPr lang="en-US" dirty="0"/>
              <a:t> (alt VPN, </a:t>
            </a:r>
            <a:r>
              <a:rPr lang="en-US" dirty="0" err="1"/>
              <a:t>eller</a:t>
            </a:r>
            <a:r>
              <a:rPr lang="en-US" dirty="0"/>
              <a:t> proxy) för </a:t>
            </a:r>
            <a:r>
              <a:rPr lang="en-US" dirty="0" err="1"/>
              <a:t>en</a:t>
            </a:r>
            <a:r>
              <a:rPr lang="en-US" dirty="0"/>
              <a:t> del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??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058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6931" y="2270468"/>
            <a:ext cx="6935788" cy="501254"/>
          </a:xfrm>
        </p:spPr>
        <p:txBody>
          <a:bodyPr/>
          <a:lstStyle/>
          <a:p>
            <a:pPr marL="342900" indent="-342900"/>
            <a:br>
              <a:rPr lang="en-US" dirty="0"/>
            </a:br>
            <a:r>
              <a:rPr lang="en-US" sz="2800" dirty="0" err="1"/>
              <a:t>Boka</a:t>
            </a:r>
            <a:r>
              <a:rPr lang="en-US" sz="2800" dirty="0"/>
              <a:t> </a:t>
            </a:r>
            <a:r>
              <a:rPr lang="en-US" sz="2800" dirty="0" err="1"/>
              <a:t>tid</a:t>
            </a:r>
            <a:r>
              <a:rPr lang="en-US" sz="2800" dirty="0"/>
              <a:t> </a:t>
            </a:r>
            <a:r>
              <a:rPr lang="en-US" sz="2800" dirty="0" err="1"/>
              <a:t>på</a:t>
            </a:r>
            <a:r>
              <a:rPr lang="en-US" sz="2800" dirty="0"/>
              <a:t> </a:t>
            </a:r>
            <a:r>
              <a:rPr lang="en-US" sz="2800" dirty="0" err="1"/>
              <a:t>Biblioteket</a:t>
            </a:r>
            <a:r>
              <a:rPr lang="en-US" sz="2800" dirty="0"/>
              <a:t> (</a:t>
            </a:r>
            <a:r>
              <a:rPr lang="en-US" sz="2800" dirty="0" err="1"/>
              <a:t>igen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en-US" sz="1600" dirty="0">
                <a:hlinkClick r:id="rId2"/>
              </a:rPr>
              <a:t>https://www.kth.se/biblioteket/anvanda-biblioteket/boka-handledning</a:t>
            </a:r>
            <a:br>
              <a:rPr lang="en-US" sz="1600" dirty="0"/>
            </a:b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>
                <a:hlinkClick r:id="rId3"/>
              </a:rPr>
              <a:t>https://www.kth.se/biblioteket/kalender</a:t>
            </a:r>
            <a:br>
              <a:rPr lang="en-US" sz="1600" dirty="0"/>
            </a:br>
            <a:endParaRPr lang="sv-SE" sz="1600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  <p:sp>
        <p:nvSpPr>
          <p:cNvPr id="24" name="Content Placeholder 4"/>
          <p:cNvSpPr txBox="1">
            <a:spLocks/>
          </p:cNvSpPr>
          <p:nvPr/>
        </p:nvSpPr>
        <p:spPr>
          <a:xfrm>
            <a:off x="4561149" y="1091262"/>
            <a:ext cx="3312790" cy="31789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1745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Principer för källkritik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Auktoritet – vem har skrivit det?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Objektivitet – vilket syfte har källan?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Fakta / Opinion?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Tillförlitlighet – vilket innehåll, vad förmedlar den, trovärdigt? Saknar fel , källans trovärdighet, faktauppgifter?, referenser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Aktualitet – när skrev källan, kan det finnas nyare rön, hur lång tid mellan händelsen och skapandet av publikationen.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5577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Inte plagiera!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https://www.kth.se/social/course/LT200X/page/referenshantering/</a:t>
            </a:r>
            <a:endParaRPr lang="sv-SE" dirty="0"/>
          </a:p>
          <a:p>
            <a:endParaRPr lang="sv-SE" dirty="0"/>
          </a:p>
          <a:p>
            <a:r>
              <a:rPr lang="sv-SE" dirty="0"/>
              <a:t>Din rapport skickas till urkund efter ventileringen- när examinatorn godkänt den</a:t>
            </a:r>
          </a:p>
        </p:txBody>
      </p:sp>
    </p:spTree>
    <p:extLst>
      <p:ext uri="{BB962C8B-B14F-4D97-AF65-F5344CB8AC3E}">
        <p14:creationId xmlns:p14="http://schemas.microsoft.com/office/powerpoint/2010/main" val="3975151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52806" y="233277"/>
            <a:ext cx="7812157" cy="501254"/>
          </a:xfrm>
        </p:spPr>
        <p:txBody>
          <a:bodyPr/>
          <a:lstStyle/>
          <a:p>
            <a:r>
              <a:rPr lang="sv-SE" sz="2800" dirty="0"/>
              <a:t>Seminarieserien HT20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36430" y="848262"/>
            <a:ext cx="6672910" cy="3557438"/>
          </a:xfrm>
        </p:spPr>
        <p:txBody>
          <a:bodyPr>
            <a:normAutofit fontScale="70000" lnSpcReduction="20000"/>
          </a:bodyPr>
          <a:lstStyle/>
          <a:p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</a:rPr>
              <a:t>17/9 13.00 </a:t>
            </a:r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Reservventilering</a:t>
            </a:r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</a:rPr>
              <a:t> för den som vill</a:t>
            </a:r>
          </a:p>
          <a:p>
            <a:endParaRPr lang="sv-SE" dirty="0">
              <a:latin typeface="Arial" panose="020B0604020202020204" pitchFamily="34" charset="0"/>
            </a:endParaRPr>
          </a:p>
          <a:p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</a:rPr>
              <a:t>5/10 10.15-13.00 </a:t>
            </a:r>
            <a:r>
              <a:rPr lang="sv-SE" b="1" dirty="0">
                <a:solidFill>
                  <a:schemeClr val="tx1"/>
                </a:solidFill>
                <a:latin typeface="Arial" panose="020B0604020202020204" pitchFamily="34" charset="0"/>
              </a:rPr>
              <a:t>Seminarium 3: </a:t>
            </a:r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</a:rPr>
              <a:t>Att skriva en akademisk uppsats. 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</a:rPr>
              <a:t>2/11 09:15-12:00 </a:t>
            </a:r>
            <a:r>
              <a:rPr lang="sv-SE" b="1" dirty="0">
                <a:solidFill>
                  <a:schemeClr val="tx1"/>
                </a:solidFill>
                <a:latin typeface="Arial" panose="020B0604020202020204" pitchFamily="34" charset="0"/>
              </a:rPr>
              <a:t>Seminarium 4: </a:t>
            </a:r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</a:rPr>
              <a:t>Att redovisa sina resultat och kommentera andras. </a:t>
            </a:r>
          </a:p>
          <a:p>
            <a:endParaRPr lang="sv-SE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sv-SE" dirty="0">
                <a:solidFill>
                  <a:schemeClr val="tx1"/>
                </a:solidFill>
              </a:rPr>
              <a:t>v. 47-48 Handledaren godkänner rapporten för ventilering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</a:rPr>
              <a:t>30/11  Rapporten läggs upp på Canvas </a:t>
            </a:r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</a:rPr>
              <a:t>14/12 8-17 Presentationsdag med ventileringsseminarium och opponering enligt separat schema. </a:t>
            </a:r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sv-SE" sz="1800" dirty="0">
                <a:solidFill>
                  <a:schemeClr val="tx1"/>
                </a:solidFill>
                <a:latin typeface="Arial" panose="020B0604020202020204" pitchFamily="34" charset="0"/>
              </a:rPr>
              <a:t>4/1 2021 Rapport till extra ventileringsseminarium läggs upp på Canvas</a:t>
            </a:r>
            <a:endParaRPr lang="sv-SE" sz="1800" dirty="0">
              <a:solidFill>
                <a:schemeClr val="tx1"/>
              </a:solidFill>
            </a:endParaRPr>
          </a:p>
          <a:p>
            <a:r>
              <a:rPr lang="sv-SE" sz="1800" dirty="0">
                <a:solidFill>
                  <a:schemeClr val="tx1"/>
                </a:solidFill>
                <a:latin typeface="Arial" panose="020B0604020202020204" pitchFamily="34" charset="0"/>
              </a:rPr>
              <a:t>18/1 2021 ca 09:00-16:30 Extra presentationsdag</a:t>
            </a:r>
            <a:endParaRPr lang="sv-SE" sz="1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69112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8746" y="683967"/>
            <a:ext cx="7812157" cy="501254"/>
          </a:xfrm>
        </p:spPr>
        <p:txBody>
          <a:bodyPr/>
          <a:lstStyle/>
          <a:p>
            <a:r>
              <a:rPr lang="sv-SE" sz="2800" dirty="0">
                <a:solidFill>
                  <a:srgbClr val="262626"/>
                </a:solidFill>
              </a:rPr>
              <a:t>Seminarium 3 (5/10): Att skriva en akademisk uppsats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32538" y="1185221"/>
            <a:ext cx="8070574" cy="323668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sv-SE" dirty="0"/>
              <a:t>Läsa och analysera kursens </a:t>
            </a:r>
            <a:r>
              <a:rPr lang="sv-SE" dirty="0">
                <a:hlinkClick r:id="rId2"/>
              </a:rPr>
              <a:t>mål och bedömningskriterier</a:t>
            </a:r>
            <a:endParaRPr lang="sv-SE" dirty="0"/>
          </a:p>
          <a:p>
            <a:pPr marL="0" lvl="0" indent="0">
              <a:spcBef>
                <a:spcPts val="0"/>
              </a:spcBef>
            </a:pPr>
            <a:r>
              <a:rPr lang="sv-SE" dirty="0"/>
              <a:t>uppgift från </a:t>
            </a:r>
            <a:r>
              <a:rPr lang="sv-SE" dirty="0" err="1"/>
              <a:t>sem</a:t>
            </a:r>
            <a:r>
              <a:rPr lang="sv-SE" dirty="0"/>
              <a:t> 2</a:t>
            </a:r>
          </a:p>
          <a:p>
            <a:pPr marL="0" lvl="0" indent="0">
              <a:spcBef>
                <a:spcPts val="0"/>
              </a:spcBef>
            </a:pPr>
            <a:r>
              <a:rPr lang="sv-SE" dirty="0"/>
              <a:t> </a:t>
            </a:r>
          </a:p>
          <a:p>
            <a:pPr marL="0" lvl="0" indent="0">
              <a:spcBef>
                <a:spcPts val="0"/>
              </a:spcBef>
            </a:pPr>
            <a:r>
              <a:rPr lang="sv-SE" dirty="0"/>
              <a:t>Hållbar utveckling- hur får man med det?</a:t>
            </a:r>
          </a:p>
          <a:p>
            <a:pPr marL="0" lvl="0" indent="0"/>
            <a:endParaRPr lang="sv-SE" dirty="0"/>
          </a:p>
          <a:p>
            <a:r>
              <a:rPr lang="sv-SE" dirty="0"/>
              <a:t>Workshop med era rapporter (</a:t>
            </a:r>
            <a:r>
              <a:rPr lang="sv-SE" b="1" dirty="0"/>
              <a:t>det bör finnas ett utkast</a:t>
            </a:r>
            <a:r>
              <a:rPr lang="sv-SE" dirty="0"/>
              <a:t>):</a:t>
            </a:r>
          </a:p>
          <a:p>
            <a:pPr marL="0" lvl="0" indent="0"/>
            <a:r>
              <a:rPr lang="sv-SE" sz="1600" dirty="0"/>
              <a:t>Rapportstruktur, Svenska eller Engelska</a:t>
            </a:r>
          </a:p>
          <a:p>
            <a:pPr marL="0" lvl="0" indent="0"/>
            <a:r>
              <a:rPr lang="sv-SE" sz="1600" dirty="0"/>
              <a:t>Referenshantering, Wordmallen</a:t>
            </a:r>
          </a:p>
          <a:p>
            <a:pPr marL="0" lvl="0" indent="0"/>
            <a:r>
              <a:rPr lang="sv-SE" sz="1600" dirty="0"/>
              <a:t>Publiceringen av rapporten</a:t>
            </a:r>
          </a:p>
          <a:p>
            <a:pPr marL="0" lvl="0" indent="0"/>
            <a:endParaRPr lang="sv-SE" sz="1800" dirty="0"/>
          </a:p>
          <a:p>
            <a:endParaRPr lang="en-US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30755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8746" y="597635"/>
            <a:ext cx="7812157" cy="501254"/>
          </a:xfrm>
        </p:spPr>
        <p:txBody>
          <a:bodyPr/>
          <a:lstStyle/>
          <a:p>
            <a:r>
              <a:rPr lang="sv-SE" sz="2800" dirty="0">
                <a:solidFill>
                  <a:srgbClr val="262626"/>
                </a:solidFill>
              </a:rPr>
              <a:t>Seminarium 4 (2/11): Att redovisa sina resultat och kommentera andras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32538" y="1185221"/>
            <a:ext cx="8070574" cy="3236683"/>
          </a:xfrm>
        </p:spPr>
        <p:txBody>
          <a:bodyPr/>
          <a:lstStyle/>
          <a:p>
            <a:pPr marL="0" lvl="0" indent="0">
              <a:spcBef>
                <a:spcPts val="0"/>
              </a:spcBef>
            </a:pPr>
            <a:r>
              <a:rPr lang="sv-SE" dirty="0"/>
              <a:t>Muntlig presentation- hur går det till?</a:t>
            </a:r>
          </a:p>
          <a:p>
            <a:pPr marL="0" lvl="0" indent="0"/>
            <a:r>
              <a:rPr lang="sv-SE" dirty="0"/>
              <a:t>Opponering- hur gör man den?</a:t>
            </a:r>
          </a:p>
          <a:p>
            <a:pPr marL="0" lvl="0" indent="0"/>
            <a:endParaRPr lang="sv-SE" dirty="0"/>
          </a:p>
          <a:p>
            <a:pPr marL="0" lvl="0" indent="0"/>
            <a:r>
              <a:rPr lang="sv-SE" dirty="0"/>
              <a:t>Kursadministration </a:t>
            </a:r>
          </a:p>
          <a:p>
            <a:pPr marL="0" lvl="0" indent="0"/>
            <a:r>
              <a:rPr lang="sv-SE" dirty="0"/>
              <a:t>Att ansöka om examen</a:t>
            </a:r>
          </a:p>
          <a:p>
            <a:endParaRPr lang="en-US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93884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4CA5C76A-59F9-4A4A-9C6C-945220915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Uppgift till seminarium 3 (2/3) 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4280A2AB-9386-4E61-A7C4-5313576AA9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pPr marL="0" lvl="0" indent="0">
              <a:lnSpc>
                <a:spcPct val="80000"/>
              </a:lnSpc>
              <a:spcBef>
                <a:spcPts val="340"/>
              </a:spcBef>
            </a:pPr>
            <a:r>
              <a:rPr lang="sv-SE" dirty="0"/>
              <a:t>Vi tittar igenom </a:t>
            </a:r>
            <a:r>
              <a:rPr lang="sv-SE" dirty="0">
                <a:hlinkClick r:id="rId2"/>
              </a:rPr>
              <a:t>mål och bedömningskriterier</a:t>
            </a:r>
            <a:endParaRPr lang="sv-SE" dirty="0"/>
          </a:p>
          <a:p>
            <a:pPr marL="0" lvl="0" indent="0">
              <a:lnSpc>
                <a:spcPct val="80000"/>
              </a:lnSpc>
              <a:spcBef>
                <a:spcPts val="340"/>
              </a:spcBef>
            </a:pPr>
            <a:endParaRPr lang="sv-SE" dirty="0"/>
          </a:p>
          <a:p>
            <a:pPr marL="0" lvl="0" indent="0">
              <a:lnSpc>
                <a:spcPct val="80000"/>
              </a:lnSpc>
              <a:spcBef>
                <a:spcPts val="340"/>
              </a:spcBef>
            </a:pPr>
            <a:r>
              <a:rPr lang="sv-SE" dirty="0"/>
              <a:t>Visa dessa för era handledare och gå igenom hur ni ska uppfylla dem!</a:t>
            </a:r>
          </a:p>
          <a:p>
            <a:pPr marL="0" lvl="0" indent="0">
              <a:lnSpc>
                <a:spcPct val="80000"/>
              </a:lnSpc>
              <a:spcBef>
                <a:spcPts val="340"/>
              </a:spcBef>
            </a:pPr>
            <a:endParaRPr lang="sv-SE" dirty="0"/>
          </a:p>
          <a:p>
            <a:pPr marL="0" lvl="0" indent="0">
              <a:lnSpc>
                <a:spcPct val="80000"/>
              </a:lnSpc>
              <a:spcBef>
                <a:spcPts val="340"/>
              </a:spcBef>
            </a:pPr>
            <a:r>
              <a:rPr lang="sv-SE" dirty="0"/>
              <a:t>Ta med rapport-utkast till seminariet</a:t>
            </a:r>
          </a:p>
          <a:p>
            <a:pPr marL="0" lvl="0" indent="0">
              <a:lnSpc>
                <a:spcPct val="80000"/>
              </a:lnSpc>
              <a:spcBef>
                <a:spcPts val="340"/>
              </a:spcBef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495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31843" y="323381"/>
            <a:ext cx="7812157" cy="501254"/>
          </a:xfrm>
        </p:spPr>
        <p:txBody>
          <a:bodyPr/>
          <a:lstStyle/>
          <a:p>
            <a:r>
              <a:rPr lang="sv-SE" sz="2800" dirty="0">
                <a:solidFill>
                  <a:srgbClr val="262626"/>
                </a:solidFill>
              </a:rPr>
              <a:t>Uppgift från seminarium 1</a:t>
            </a:r>
            <a:endParaRPr lang="sv-SE" sz="18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24302" y="972223"/>
            <a:ext cx="7606601" cy="3449681"/>
          </a:xfrm>
        </p:spPr>
        <p:txBody>
          <a:bodyPr>
            <a:normAutofit/>
          </a:bodyPr>
          <a:lstStyle/>
          <a:p>
            <a:r>
              <a:rPr lang="sv-SE" dirty="0"/>
              <a:t>Välj ett av arbetena som finns på Canvas, diskutera parvis i break-</a:t>
            </a:r>
            <a:r>
              <a:rPr lang="sv-SE" dirty="0" err="1"/>
              <a:t>out</a:t>
            </a:r>
            <a:r>
              <a:rPr lang="sv-SE" dirty="0"/>
              <a:t> </a:t>
            </a:r>
            <a:r>
              <a:rPr lang="sv-SE" dirty="0" err="1"/>
              <a:t>rooms</a:t>
            </a:r>
            <a:r>
              <a:rPr lang="sv-SE" dirty="0"/>
              <a:t>:</a:t>
            </a:r>
          </a:p>
          <a:p>
            <a:r>
              <a:rPr lang="sv-SE" dirty="0"/>
              <a:t>Vad är lärandedel/ingenjörsdel i dessa arbeten? Välj ”din” inriktning eller fler..</a:t>
            </a:r>
            <a:endParaRPr lang="sv-SE" sz="1400" dirty="0"/>
          </a:p>
          <a:p>
            <a:r>
              <a:rPr lang="sv-SE" dirty="0"/>
              <a:t>Vilka metoder har använts? För teknik/lärande… (är det nåt som du skulle vilja använda?)</a:t>
            </a:r>
            <a:endParaRPr lang="sv-SE" sz="1400" dirty="0"/>
          </a:p>
          <a:p>
            <a:r>
              <a:rPr lang="sv-SE" dirty="0"/>
              <a:t>Hur ser litteraturstudien ut, vad för typ av källor har använts?</a:t>
            </a:r>
          </a:p>
          <a:p>
            <a:endParaRPr lang="sv-SE" dirty="0"/>
          </a:p>
          <a:p>
            <a:r>
              <a:rPr lang="sv-SE" sz="1400" dirty="0"/>
              <a:t>Lägg upp era resultat som korta kommentarer i </a:t>
            </a:r>
            <a:r>
              <a:rPr lang="sv-SE" sz="1400" dirty="0">
                <a:hlinkClick r:id="rId3"/>
              </a:rPr>
              <a:t>denna </a:t>
            </a:r>
            <a:r>
              <a:rPr lang="sv-SE" sz="1400" dirty="0" err="1">
                <a:hlinkClick r:id="rId3"/>
              </a:rPr>
              <a:t>padlet</a:t>
            </a:r>
            <a:r>
              <a:rPr lang="sv-SE" sz="1400" dirty="0"/>
              <a:t>, som vi tittar igenom tillsammans efter.</a:t>
            </a:r>
          </a:p>
          <a:p>
            <a:endParaRPr lang="sv-SE" sz="1400" b="1" dirty="0"/>
          </a:p>
          <a:p>
            <a:endParaRPr lang="en-US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67839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8746" y="597635"/>
            <a:ext cx="7812157" cy="501254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sv-SE" sz="2800" dirty="0"/>
              <a:t>Tid för frågor till mig och prat med varann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32538" y="1185221"/>
            <a:ext cx="8070574" cy="3236683"/>
          </a:xfrm>
        </p:spPr>
        <p:txBody>
          <a:bodyPr/>
          <a:lstStyle/>
          <a:p>
            <a:pPr marL="0" lvl="0" indent="0">
              <a:spcBef>
                <a:spcPts val="0"/>
              </a:spcBef>
            </a:pPr>
            <a:endParaRPr lang="sv-SE" dirty="0"/>
          </a:p>
          <a:p>
            <a:endParaRPr lang="en-US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41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Problem/</a:t>
            </a:r>
            <a:r>
              <a:rPr lang="en-US" b="1" dirty="0" err="1"/>
              <a:t>syfte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/>
              <a:t>Frågeställningar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/>
              <a:t>Metoder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Insamling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Bearbetning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Analys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Resultat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Presentation</a:t>
            </a:r>
          </a:p>
          <a:p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br>
              <a:rPr lang="en-US" dirty="0"/>
            </a:br>
            <a:r>
              <a:rPr lang="en-US" dirty="0" err="1"/>
              <a:t>Forskningsprocessen</a:t>
            </a:r>
            <a:endParaRPr lang="sv-SE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  <p:sp>
        <p:nvSpPr>
          <p:cNvPr id="24" name="Content Placeholder 4"/>
          <p:cNvSpPr txBox="1">
            <a:spLocks/>
          </p:cNvSpPr>
          <p:nvPr/>
        </p:nvSpPr>
        <p:spPr>
          <a:xfrm>
            <a:off x="4561149" y="1091262"/>
            <a:ext cx="3312790" cy="31789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Planera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Inhämta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Bearbeta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Delge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5304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19249" y="1066801"/>
            <a:ext cx="6254689" cy="3178968"/>
          </a:xfrm>
        </p:spPr>
        <p:txBody>
          <a:bodyPr>
            <a:normAutofit/>
          </a:bodyPr>
          <a:lstStyle/>
          <a:p>
            <a:r>
              <a:rPr lang="sv-SE" dirty="0"/>
              <a:t>Ett </a:t>
            </a:r>
            <a:r>
              <a:rPr lang="sv-SE" b="1" dirty="0"/>
              <a:t>syfte</a:t>
            </a:r>
            <a:r>
              <a:rPr lang="sv-SE" dirty="0"/>
              <a:t> är nyttan eller avsikten med en planerad handling. Det kan vara svårt att skilja mellan vad som är ett </a:t>
            </a:r>
            <a:r>
              <a:rPr lang="sv-SE" b="1" dirty="0"/>
              <a:t>syfte</a:t>
            </a:r>
            <a:r>
              <a:rPr lang="sv-SE" dirty="0"/>
              <a:t> och vad som är ett mål: Ett </a:t>
            </a:r>
            <a:r>
              <a:rPr lang="sv-SE" b="1" dirty="0"/>
              <a:t>syfte</a:t>
            </a:r>
            <a:r>
              <a:rPr lang="sv-SE" dirty="0"/>
              <a:t> beskriver varför man utför en viss handling, vad som är motivet för handlingen, varför man behöver lösa ett problem, vad som är nyttan med en viss lösning. (</a:t>
            </a:r>
            <a:r>
              <a:rPr lang="sv-SE" dirty="0">
                <a:hlinkClick r:id="rId2"/>
              </a:rPr>
              <a:t>https://sv.wikipedia.org/wiki/Syfte</a:t>
            </a:r>
            <a:r>
              <a:rPr lang="sv-SE" dirty="0"/>
              <a:t>)</a:t>
            </a:r>
          </a:p>
          <a:p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br>
              <a:rPr lang="en-US" dirty="0"/>
            </a:br>
            <a:r>
              <a:rPr lang="sv-SE" sz="2800" dirty="0"/>
              <a:t>Syfte</a:t>
            </a:r>
            <a:endParaRPr lang="sv-SE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  <p:sp>
        <p:nvSpPr>
          <p:cNvPr id="24" name="Content Placeholder 4"/>
          <p:cNvSpPr txBox="1">
            <a:spLocks/>
          </p:cNvSpPr>
          <p:nvPr/>
        </p:nvSpPr>
        <p:spPr>
          <a:xfrm>
            <a:off x="4561149" y="1091262"/>
            <a:ext cx="3312790" cy="31789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1129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79599" y="1111629"/>
            <a:ext cx="7213120" cy="3178968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Frågeställningarna ”bryter ner” syftet i frågor som är möjliga att besvara. </a:t>
            </a:r>
          </a:p>
          <a:p>
            <a:endParaRPr lang="sv-SE" dirty="0"/>
          </a:p>
          <a:p>
            <a:r>
              <a:rPr lang="en-US" dirty="0" err="1"/>
              <a:t>Tillsammans</a:t>
            </a:r>
            <a:r>
              <a:rPr lang="en-US" dirty="0"/>
              <a:t> </a:t>
            </a:r>
            <a:r>
              <a:rPr lang="en-US" dirty="0" err="1"/>
              <a:t>fungerar</a:t>
            </a:r>
            <a:r>
              <a:rPr lang="en-US" dirty="0"/>
              <a:t> </a:t>
            </a:r>
            <a:r>
              <a:rPr lang="en-US" dirty="0" err="1"/>
              <a:t>frågorna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guide </a:t>
            </a:r>
            <a:r>
              <a:rPr lang="en-US" dirty="0" err="1"/>
              <a:t>för</a:t>
            </a:r>
            <a:r>
              <a:rPr lang="en-US" dirty="0"/>
              <a:t> dig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läsaren</a:t>
            </a:r>
            <a:r>
              <a:rPr lang="en-US" dirty="0"/>
              <a:t> </a:t>
            </a:r>
            <a:r>
              <a:rPr lang="en-US" dirty="0" err="1"/>
              <a:t>genom</a:t>
            </a:r>
            <a:r>
              <a:rPr lang="en-US" dirty="0"/>
              <a:t> </a:t>
            </a:r>
            <a:r>
              <a:rPr lang="en-US" dirty="0" err="1"/>
              <a:t>arbetet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tänka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Går</a:t>
            </a:r>
            <a:r>
              <a:rPr lang="en-US" dirty="0"/>
              <a:t> </a:t>
            </a:r>
            <a:r>
              <a:rPr lang="en-US" dirty="0" err="1"/>
              <a:t>frågan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besvara</a:t>
            </a:r>
            <a:r>
              <a:rPr lang="en-US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Är frågan undersökningsbar?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Hur kan jag besvara frågan (angreppssätt)?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Kan jag skaffa data?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Hinner jag?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Vilken kunskap har jag (och vilken måste jag skaffa mig)?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Är</a:t>
            </a:r>
            <a:r>
              <a:rPr lang="en-US" dirty="0"/>
              <a:t> jag </a:t>
            </a:r>
            <a:r>
              <a:rPr lang="en-US" dirty="0" err="1"/>
              <a:t>intresserad</a:t>
            </a:r>
            <a:r>
              <a:rPr lang="en-US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B0F0"/>
                </a:solidFill>
              </a:rPr>
              <a:t>Frågeställningar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kommer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troligen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ändras</a:t>
            </a:r>
            <a:r>
              <a:rPr lang="en-US" dirty="0">
                <a:solidFill>
                  <a:srgbClr val="00B0F0"/>
                </a:solidFill>
              </a:rPr>
              <a:t> under </a:t>
            </a:r>
            <a:r>
              <a:rPr lang="en-US" dirty="0" err="1">
                <a:solidFill>
                  <a:srgbClr val="00B0F0"/>
                </a:solidFill>
              </a:rPr>
              <a:t>arbetets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gång</a:t>
            </a:r>
            <a:r>
              <a:rPr lang="en-US" dirty="0">
                <a:solidFill>
                  <a:srgbClr val="00B0F0"/>
                </a:solidFill>
              </a:rPr>
              <a:t>…</a:t>
            </a:r>
          </a:p>
          <a:p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6931" y="428147"/>
            <a:ext cx="6935788" cy="501254"/>
          </a:xfrm>
        </p:spPr>
        <p:txBody>
          <a:bodyPr/>
          <a:lstStyle/>
          <a:p>
            <a:pPr marL="342900" indent="-342900"/>
            <a:br>
              <a:rPr lang="en-US" dirty="0"/>
            </a:br>
            <a:r>
              <a:rPr lang="sv-SE" sz="2800" dirty="0"/>
              <a:t>Frågeställningar/Forskningsfrågor </a:t>
            </a:r>
            <a:r>
              <a:rPr lang="sv-SE" sz="1800" dirty="0"/>
              <a:t>(Research </a:t>
            </a:r>
            <a:r>
              <a:rPr lang="sv-SE" sz="1800" dirty="0" err="1"/>
              <a:t>questions</a:t>
            </a:r>
            <a:r>
              <a:rPr lang="sv-SE" sz="1800" dirty="0"/>
              <a:t>)</a:t>
            </a:r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  <p:sp>
        <p:nvSpPr>
          <p:cNvPr id="24" name="Content Placeholder 4"/>
          <p:cNvSpPr txBox="1">
            <a:spLocks/>
          </p:cNvSpPr>
          <p:nvPr/>
        </p:nvSpPr>
        <p:spPr>
          <a:xfrm>
            <a:off x="4561149" y="1091262"/>
            <a:ext cx="3312790" cy="31789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85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66184" y="537470"/>
            <a:ext cx="7779341" cy="3514767"/>
          </a:xfrm>
        </p:spPr>
        <p:txBody>
          <a:bodyPr>
            <a:normAutofit/>
          </a:bodyPr>
          <a:lstStyle/>
          <a:p>
            <a:r>
              <a:rPr lang="sv-SE" dirty="0"/>
              <a:t>Diskutera i break-</a:t>
            </a:r>
            <a:r>
              <a:rPr lang="sv-SE" dirty="0" err="1"/>
              <a:t>out</a:t>
            </a:r>
            <a:r>
              <a:rPr lang="sv-SE" dirty="0"/>
              <a:t> </a:t>
            </a:r>
            <a:r>
              <a:rPr lang="sv-SE" dirty="0" err="1"/>
              <a:t>rooms</a:t>
            </a:r>
            <a:r>
              <a:rPr lang="sv-SE" dirty="0"/>
              <a:t>-utgå från ditt eget exjobb: </a:t>
            </a:r>
          </a:p>
          <a:p>
            <a:endParaRPr lang="sv-SE" dirty="0"/>
          </a:p>
          <a:p>
            <a:r>
              <a:rPr lang="sv-SE" b="1" dirty="0"/>
              <a:t>Vilket/vilka av dessa kan passa för ditt syfte?</a:t>
            </a:r>
          </a:p>
          <a:p>
            <a:r>
              <a:rPr lang="sv-SE" dirty="0"/>
              <a:t>Vanliga kategorier av syften: </a:t>
            </a:r>
          </a:p>
          <a:p>
            <a:r>
              <a:rPr lang="sv-SE" dirty="0"/>
              <a:t>Beskriva, Förklara, Besluta, Utvärdera, Förstå, 	Belysa, Analysera, Kartlägga.</a:t>
            </a:r>
          </a:p>
          <a:p>
            <a:endParaRPr lang="sv-SE" dirty="0"/>
          </a:p>
          <a:p>
            <a:r>
              <a:rPr lang="en-US" b="1" dirty="0" err="1"/>
              <a:t>Vad</a:t>
            </a:r>
            <a:r>
              <a:rPr lang="en-US" b="1" dirty="0"/>
              <a:t> </a:t>
            </a:r>
            <a:r>
              <a:rPr lang="en-US" b="1" dirty="0" err="1"/>
              <a:t>är</a:t>
            </a:r>
            <a:r>
              <a:rPr lang="en-US" b="1" dirty="0"/>
              <a:t> din/era f</a:t>
            </a:r>
            <a:r>
              <a:rPr lang="sv-SE" sz="2000" b="1" dirty="0" err="1"/>
              <a:t>rågeställningar</a:t>
            </a:r>
            <a:r>
              <a:rPr lang="sv-SE" sz="2000" b="1" dirty="0"/>
              <a:t>/forskningsfrågor? </a:t>
            </a:r>
          </a:p>
          <a:p>
            <a:r>
              <a:rPr lang="sv-SE" dirty="0"/>
              <a:t>Fundera och diskutera en stund om de frågeställningar du/ni har i ditt/ert exjobb uppfyller kriterierna i </a:t>
            </a:r>
            <a:r>
              <a:rPr lang="sv-SE" dirty="0" err="1"/>
              <a:t>slide</a:t>
            </a:r>
            <a:r>
              <a:rPr lang="sv-SE" dirty="0"/>
              <a:t> 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6931" y="428147"/>
            <a:ext cx="6935788" cy="501254"/>
          </a:xfrm>
        </p:spPr>
        <p:txBody>
          <a:bodyPr/>
          <a:lstStyle/>
          <a:p>
            <a:pPr marL="342900" indent="-342900"/>
            <a:br>
              <a:rPr lang="en-US" dirty="0"/>
            </a:br>
            <a:endParaRPr lang="sv-SE" sz="1800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  <p:sp>
        <p:nvSpPr>
          <p:cNvPr id="24" name="Content Placeholder 4"/>
          <p:cNvSpPr txBox="1">
            <a:spLocks/>
          </p:cNvSpPr>
          <p:nvPr/>
        </p:nvSpPr>
        <p:spPr>
          <a:xfrm>
            <a:off x="4561149" y="1091262"/>
            <a:ext cx="3312790" cy="31789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2447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63899" y="1106010"/>
            <a:ext cx="6254689" cy="3178968"/>
          </a:xfrm>
        </p:spPr>
        <p:txBody>
          <a:bodyPr>
            <a:normAutofit lnSpcReduction="10000"/>
          </a:bodyPr>
          <a:lstStyle/>
          <a:p>
            <a:r>
              <a:rPr lang="sv-SE" dirty="0"/>
              <a:t>En hypotes är ett antagande om verkligheten. En hypotes är normalt bara intressant om man använder den i hypotesprövning eller hypotetisk deduktion, då man kan avgöra om hypotesen gett en sann eller falsk bild av verkligheten. (</a:t>
            </a:r>
            <a:r>
              <a:rPr lang="sv-SE" dirty="0">
                <a:hlinkClick r:id="rId2"/>
              </a:rPr>
              <a:t>https://sv.wikipedia.org/wiki/Hypotes</a:t>
            </a:r>
            <a:r>
              <a:rPr lang="sv-SE" dirty="0"/>
              <a:t>)</a:t>
            </a:r>
          </a:p>
          <a:p>
            <a:endParaRPr lang="sv-SE" dirty="0"/>
          </a:p>
          <a:p>
            <a:endParaRPr lang="sv-SE" dirty="0"/>
          </a:p>
          <a:p>
            <a:r>
              <a:rPr lang="sv-SE" i="1" dirty="0"/>
              <a:t>I ett examensarbete kan man använda sig av frågeställningar </a:t>
            </a:r>
            <a:r>
              <a:rPr lang="sv-SE" b="1" i="1" dirty="0"/>
              <a:t>och/eller</a:t>
            </a:r>
            <a:r>
              <a:rPr lang="sv-SE" i="1" dirty="0"/>
              <a:t> hypoteser.</a:t>
            </a:r>
          </a:p>
          <a:p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6931" y="428147"/>
            <a:ext cx="6935788" cy="501254"/>
          </a:xfrm>
        </p:spPr>
        <p:txBody>
          <a:bodyPr/>
          <a:lstStyle/>
          <a:p>
            <a:pPr marL="342900" indent="-342900"/>
            <a:br>
              <a:rPr lang="en-US" dirty="0"/>
            </a:br>
            <a:r>
              <a:rPr lang="sv-SE" sz="2800" dirty="0"/>
              <a:t>Hypoteser</a:t>
            </a:r>
            <a:endParaRPr lang="sv-SE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  <p:sp>
        <p:nvSpPr>
          <p:cNvPr id="24" name="Content Placeholder 4"/>
          <p:cNvSpPr txBox="1">
            <a:spLocks/>
          </p:cNvSpPr>
          <p:nvPr/>
        </p:nvSpPr>
        <p:spPr>
          <a:xfrm>
            <a:off x="4561149" y="1091262"/>
            <a:ext cx="3312790" cy="31789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9492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63899" y="1106010"/>
            <a:ext cx="6254689" cy="3178968"/>
          </a:xfrm>
        </p:spPr>
        <p:txBody>
          <a:bodyPr>
            <a:normAutofit/>
          </a:bodyPr>
          <a:lstStyle/>
          <a:p>
            <a:r>
              <a:rPr lang="sv-SE" dirty="0"/>
              <a:t>Fundera</a:t>
            </a:r>
          </a:p>
          <a:p>
            <a:r>
              <a:rPr lang="sv-SE" dirty="0"/>
              <a:t>Varför/varför inte?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6931" y="428147"/>
            <a:ext cx="6935788" cy="501254"/>
          </a:xfrm>
        </p:spPr>
        <p:txBody>
          <a:bodyPr/>
          <a:lstStyle/>
          <a:p>
            <a:pPr marL="342900" indent="-342900"/>
            <a:br>
              <a:rPr lang="en-US" dirty="0"/>
            </a:br>
            <a:r>
              <a:rPr lang="sv-SE" sz="2800" dirty="0"/>
              <a:t>Har ditt/ert exjobb en hypotes?</a:t>
            </a:r>
            <a:endParaRPr lang="sv-SE" dirty="0"/>
          </a:p>
        </p:txBody>
      </p:sp>
      <p:pic>
        <p:nvPicPr>
          <p:cNvPr id="43" name="Bildobjekt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22" y="4569492"/>
            <a:ext cx="486000" cy="486000"/>
          </a:xfrm>
          <a:prstGeom prst="rect">
            <a:avLst/>
          </a:prstGeom>
        </p:spPr>
      </p:pic>
      <p:pic>
        <p:nvPicPr>
          <p:cNvPr id="44" name="Bildobjekt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2" y="4569492"/>
            <a:ext cx="486000" cy="486000"/>
          </a:xfrm>
          <a:prstGeom prst="rect">
            <a:avLst/>
          </a:prstGeom>
        </p:spPr>
      </p:pic>
      <p:pic>
        <p:nvPicPr>
          <p:cNvPr id="45" name="Bildobjekt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3" y="4569492"/>
            <a:ext cx="486000" cy="486000"/>
          </a:xfrm>
          <a:prstGeom prst="rect">
            <a:avLst/>
          </a:prstGeom>
        </p:spPr>
      </p:pic>
      <p:pic>
        <p:nvPicPr>
          <p:cNvPr id="46" name="Bildobjekt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44" y="4569492"/>
            <a:ext cx="486000" cy="486000"/>
          </a:xfrm>
          <a:prstGeom prst="rect">
            <a:avLst/>
          </a:prstGeom>
        </p:spPr>
      </p:pic>
      <p:pic>
        <p:nvPicPr>
          <p:cNvPr id="47" name="Bildobjekt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885" y="4569492"/>
            <a:ext cx="486000" cy="486000"/>
          </a:xfrm>
          <a:prstGeom prst="rect">
            <a:avLst/>
          </a:prstGeom>
        </p:spPr>
      </p:pic>
      <p:pic>
        <p:nvPicPr>
          <p:cNvPr id="48" name="Bildobjekt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25" y="4569492"/>
            <a:ext cx="486000" cy="486000"/>
          </a:xfrm>
          <a:prstGeom prst="rect">
            <a:avLst/>
          </a:prstGeom>
        </p:spPr>
      </p:pic>
      <p:pic>
        <p:nvPicPr>
          <p:cNvPr id="49" name="Bildobjekt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66" y="4569492"/>
            <a:ext cx="486000" cy="486000"/>
          </a:xfrm>
          <a:prstGeom prst="rect">
            <a:avLst/>
          </a:prstGeom>
        </p:spPr>
      </p:pic>
      <p:pic>
        <p:nvPicPr>
          <p:cNvPr id="50" name="Bildobjekt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07" y="4569492"/>
            <a:ext cx="486000" cy="486000"/>
          </a:xfrm>
          <a:prstGeom prst="rect">
            <a:avLst/>
          </a:prstGeom>
        </p:spPr>
      </p:pic>
      <p:pic>
        <p:nvPicPr>
          <p:cNvPr id="51" name="Bildobjekt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8" y="4569492"/>
            <a:ext cx="486000" cy="4860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4569492"/>
            <a:ext cx="486000" cy="486000"/>
          </a:xfrm>
          <a:prstGeom prst="rect">
            <a:avLst/>
          </a:prstGeom>
        </p:spPr>
      </p:pic>
      <p:grpSp>
        <p:nvGrpSpPr>
          <p:cNvPr id="4" name="Grupp 3"/>
          <p:cNvGrpSpPr/>
          <p:nvPr/>
        </p:nvGrpSpPr>
        <p:grpSpPr>
          <a:xfrm>
            <a:off x="321870" y="848262"/>
            <a:ext cx="492706" cy="3816642"/>
            <a:chOff x="1401274" y="827636"/>
            <a:chExt cx="492706" cy="3816642"/>
          </a:xfrm>
        </p:grpSpPr>
        <p:pic>
          <p:nvPicPr>
            <p:cNvPr id="38" name="Bildobjekt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1947015"/>
              <a:ext cx="486000" cy="486000"/>
            </a:xfrm>
            <a:prstGeom prst="rect">
              <a:avLst/>
            </a:prstGeom>
          </p:spPr>
        </p:pic>
        <p:pic>
          <p:nvPicPr>
            <p:cNvPr id="39" name="Bildobjekt 3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2500469"/>
              <a:ext cx="486000" cy="486000"/>
            </a:xfrm>
            <a:prstGeom prst="rect">
              <a:avLst/>
            </a:prstGeom>
          </p:spPr>
        </p:pic>
        <p:pic>
          <p:nvPicPr>
            <p:cNvPr id="40" name="Bildobjekt 39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3053922"/>
              <a:ext cx="486000" cy="486000"/>
            </a:xfrm>
            <a:prstGeom prst="rect">
              <a:avLst/>
            </a:prstGeom>
          </p:spPr>
        </p:pic>
        <p:pic>
          <p:nvPicPr>
            <p:cNvPr id="41" name="Bildobjekt 4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3607376"/>
              <a:ext cx="486000" cy="486000"/>
            </a:xfrm>
            <a:prstGeom prst="rect">
              <a:avLst/>
            </a:prstGeom>
          </p:spPr>
        </p:pic>
        <p:pic>
          <p:nvPicPr>
            <p:cNvPr id="42" name="Bildobjekt 4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980" y="4158278"/>
              <a:ext cx="486000" cy="486000"/>
            </a:xfrm>
            <a:prstGeom prst="rect">
              <a:avLst/>
            </a:prstGeom>
          </p:spPr>
        </p:pic>
        <p:pic>
          <p:nvPicPr>
            <p:cNvPr id="53" name="Bildobjekt 52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827636"/>
              <a:ext cx="486000" cy="486000"/>
            </a:xfrm>
            <a:prstGeom prst="rect">
              <a:avLst/>
            </a:prstGeom>
          </p:spPr>
        </p:pic>
        <p:pic>
          <p:nvPicPr>
            <p:cNvPr id="54" name="Bildobjekt 5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1274" y="1393562"/>
              <a:ext cx="486000" cy="486000"/>
            </a:xfrm>
            <a:prstGeom prst="rect">
              <a:avLst/>
            </a:prstGeom>
          </p:spPr>
        </p:pic>
      </p:grpSp>
      <p:sp>
        <p:nvSpPr>
          <p:cNvPr id="24" name="Content Placeholder 4"/>
          <p:cNvSpPr txBox="1">
            <a:spLocks/>
          </p:cNvSpPr>
          <p:nvPr/>
        </p:nvSpPr>
        <p:spPr>
          <a:xfrm>
            <a:off x="4561149" y="1091262"/>
            <a:ext cx="3312790" cy="31789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3900" indent="-3683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52425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113" indent="-4572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40705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 template">
  <a:themeElements>
    <a:clrScheme name="KTH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494E6"/>
      </a:accent2>
      <a:accent3>
        <a:srgbClr val="62922E"/>
      </a:accent3>
      <a:accent4>
        <a:srgbClr val="A2D16E"/>
      </a:accent4>
      <a:accent5>
        <a:srgbClr val="9D102D"/>
      </a:accent5>
      <a:accent6>
        <a:srgbClr val="E7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2014 red_16_9</Template>
  <TotalTime>1838</TotalTime>
  <Words>1306</Words>
  <Application>Microsoft Office PowerPoint</Application>
  <PresentationFormat>Bildspel på skärmen (16:9)</PresentationFormat>
  <Paragraphs>195</Paragraphs>
  <Slides>30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30</vt:i4>
      </vt:variant>
    </vt:vector>
  </HeadingPairs>
  <TitlesOfParts>
    <vt:vector size="33" baseType="lpstr">
      <vt:lpstr>Arial</vt:lpstr>
      <vt:lpstr>Calibri</vt:lpstr>
      <vt:lpstr>KTH_PPT template</vt:lpstr>
      <vt:lpstr>  LT200X Examensarbete inom teknik och lärande, avancerad nivå 30,0 hp Sem 2: Att genomföra en undersökning Helena Lennholm &lt;lennholm@kth.se&gt;</vt:lpstr>
      <vt:lpstr>  RUNDA</vt:lpstr>
      <vt:lpstr>Uppgift från seminarium 1</vt:lpstr>
      <vt:lpstr> Forskningsprocessen</vt:lpstr>
      <vt:lpstr> Syfte</vt:lpstr>
      <vt:lpstr> Frågeställningar/Forskningsfrågor (Research questions)</vt:lpstr>
      <vt:lpstr> </vt:lpstr>
      <vt:lpstr> Hypoteser</vt:lpstr>
      <vt:lpstr> Har ditt/ert exjobb en hypotes?</vt:lpstr>
      <vt:lpstr> Metoder</vt:lpstr>
      <vt:lpstr>Två metodologiska perspektiv</vt:lpstr>
      <vt:lpstr> Exempel på datainsamlingsmetoder</vt:lpstr>
      <vt:lpstr>PowerPoint-presentation</vt:lpstr>
      <vt:lpstr>Använd handböcker!</vt:lpstr>
      <vt:lpstr> Analysmetoder (kvalitativa data från enkäter/intervjuer)</vt:lpstr>
      <vt:lpstr>Bearbetning av transkript</vt:lpstr>
      <vt:lpstr> Forskningsetik</vt:lpstr>
      <vt:lpstr>Forskningsetikens fyra huvudkrav </vt:lpstr>
      <vt:lpstr>Forskningsetik- tips</vt:lpstr>
      <vt:lpstr>Standing on the shoulders of giants</vt:lpstr>
      <vt:lpstr>Typ av artiklar/referenser</vt:lpstr>
      <vt:lpstr>Forskningsdatabaser med relevans för Teknik och Lärande</vt:lpstr>
      <vt:lpstr> Boka tid på Biblioteket (igen) https://www.kth.se/biblioteket/anvanda-biblioteket/boka-handledning   https://www.kth.se/biblioteket/kalender </vt:lpstr>
      <vt:lpstr>Principer för källkritik</vt:lpstr>
      <vt:lpstr>Inte plagiera!</vt:lpstr>
      <vt:lpstr>Seminarieserien HT20</vt:lpstr>
      <vt:lpstr>Seminarium 3 (5/10): Att skriva en akademisk uppsats</vt:lpstr>
      <vt:lpstr>Seminarium 4 (2/11): Att redovisa sina resultat och kommentera andras</vt:lpstr>
      <vt:lpstr>Uppgift till seminarium 3 (2/3) </vt:lpstr>
      <vt:lpstr>Tid för frågor till mig och prat med varann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LT200X VT18 Sem 2 - Att genomföra en undersökning</dc:title>
  <dc:creator>Stefan Stenbom</dc:creator>
  <cp:lastModifiedBy>Mamma</cp:lastModifiedBy>
  <cp:revision>95</cp:revision>
  <cp:lastPrinted>2013-05-27T09:10:21Z</cp:lastPrinted>
  <dcterms:created xsi:type="dcterms:W3CDTF">2016-10-03T08:27:01Z</dcterms:created>
  <dcterms:modified xsi:type="dcterms:W3CDTF">2020-09-15T06:34:43Z</dcterms:modified>
</cp:coreProperties>
</file>