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9144000" cy="5143500" type="screen16x9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2">
          <p15:clr>
            <a:srgbClr val="A4A3A4"/>
          </p15:clr>
        </p15:guide>
        <p15:guide id="2" orient="horz" pos="674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163">
          <p15:clr>
            <a:srgbClr val="A4A3A4"/>
          </p15:clr>
        </p15:guide>
        <p15:guide id="5" orient="horz" pos="2679">
          <p15:clr>
            <a:srgbClr val="A4A3A4"/>
          </p15:clr>
        </p15:guide>
        <p15:guide id="6" orient="horz" pos="3063">
          <p15:clr>
            <a:srgbClr val="A4A3A4"/>
          </p15:clr>
        </p15:guide>
        <p15:guide id="7" pos="1020">
          <p15:clr>
            <a:srgbClr val="A4A3A4"/>
          </p15:clr>
        </p15:guide>
        <p15:guide id="8" pos="5389">
          <p15:clr>
            <a:srgbClr val="A4A3A4"/>
          </p15:clr>
        </p15:guide>
        <p15:guide id="9" pos="3120">
          <p15:clr>
            <a:srgbClr val="A4A3A4"/>
          </p15:clr>
        </p15:guide>
        <p15:guide id="10" pos="219">
          <p15:clr>
            <a:srgbClr val="A4A3A4"/>
          </p15:clr>
        </p15:guide>
        <p15:guide id="11" pos="3292">
          <p15:clr>
            <a:srgbClr val="A4A3A4"/>
          </p15:clr>
        </p15:guide>
        <p15:guide id="12" pos="3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922E"/>
    <a:srgbClr val="E4363E"/>
    <a:srgbClr val="FAB919"/>
    <a:srgbClr val="24A0D8"/>
    <a:srgbClr val="B0C92B"/>
    <a:srgbClr val="65656C"/>
    <a:srgbClr val="9D102D"/>
    <a:srgbClr val="19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582" y="90"/>
      </p:cViewPr>
      <p:guideLst>
        <p:guide orient="horz" pos="472"/>
        <p:guide orient="horz" pos="674"/>
        <p:guide orient="horz"/>
        <p:guide orient="horz" pos="163"/>
        <p:guide orient="horz" pos="2679"/>
        <p:guide orient="horz" pos="3063"/>
        <p:guide pos="1020"/>
        <p:guide pos="5389"/>
        <p:guide pos="3120"/>
        <p:guide pos="219"/>
        <p:guide pos="3292"/>
        <p:guide pos="3204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8C014B-8394-4E9D-BDAA-409945978883}" type="doc">
      <dgm:prSet loTypeId="urn:microsoft.com/office/officeart/2005/8/layout/cycle2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v-SE"/>
        </a:p>
      </dgm:t>
    </dgm:pt>
    <dgm:pt modelId="{D59AE939-CA14-459A-8A77-D41386D66870}">
      <dgm:prSet phldrT="[Text]" custT="1"/>
      <dgm:spPr/>
      <dgm:t>
        <a:bodyPr/>
        <a:lstStyle/>
        <a:p>
          <a:r>
            <a:rPr lang="sv-SE" sz="2000" dirty="0" smtClean="0"/>
            <a:t>Definiera</a:t>
          </a:r>
        </a:p>
        <a:p>
          <a:r>
            <a:rPr lang="sv-SE" sz="1400" dirty="0" smtClean="0"/>
            <a:t>Vad behöver jag veta?</a:t>
          </a:r>
        </a:p>
      </dgm:t>
    </dgm:pt>
    <dgm:pt modelId="{DD2E51CB-4231-4A85-896A-8F573D408A1C}" type="parTrans" cxnId="{B4670AA9-A53D-49F5-B9CE-3269AE8CAE64}">
      <dgm:prSet/>
      <dgm:spPr/>
      <dgm:t>
        <a:bodyPr/>
        <a:lstStyle/>
        <a:p>
          <a:endParaRPr lang="sv-SE"/>
        </a:p>
      </dgm:t>
    </dgm:pt>
    <dgm:pt modelId="{F3B35D7E-D97D-4CD7-B1EC-E4E153EC0125}" type="sibTrans" cxnId="{B4670AA9-A53D-49F5-B9CE-3269AE8CAE64}">
      <dgm:prSet/>
      <dgm:spPr/>
      <dgm:t>
        <a:bodyPr/>
        <a:lstStyle/>
        <a:p>
          <a:endParaRPr lang="sv-SE" dirty="0"/>
        </a:p>
      </dgm:t>
    </dgm:pt>
    <dgm:pt modelId="{2ABDFE79-B336-4236-8781-D98A0DB8AC98}">
      <dgm:prSet phldrT="[Text]" custT="1"/>
      <dgm:spPr/>
      <dgm:t>
        <a:bodyPr/>
        <a:lstStyle/>
        <a:p>
          <a:r>
            <a:rPr lang="sv-SE" sz="2000" b="1" dirty="0" smtClean="0"/>
            <a:t>Hitta</a:t>
          </a:r>
        </a:p>
        <a:p>
          <a:r>
            <a:rPr lang="sv-SE" sz="1400" dirty="0" smtClean="0"/>
            <a:t>Var och hur kan jag hitta info?</a:t>
          </a:r>
        </a:p>
      </dgm:t>
    </dgm:pt>
    <dgm:pt modelId="{73E5C138-BD3F-4B92-BE5A-4D98C50A1261}" type="parTrans" cxnId="{1D01577D-857E-4197-BE91-C7A86B668C2D}">
      <dgm:prSet/>
      <dgm:spPr/>
      <dgm:t>
        <a:bodyPr/>
        <a:lstStyle/>
        <a:p>
          <a:endParaRPr lang="sv-SE"/>
        </a:p>
      </dgm:t>
    </dgm:pt>
    <dgm:pt modelId="{27897CC8-F593-4783-8FF3-D3F1602F66BA}" type="sibTrans" cxnId="{1D01577D-857E-4197-BE91-C7A86B668C2D}">
      <dgm:prSet/>
      <dgm:spPr/>
      <dgm:t>
        <a:bodyPr/>
        <a:lstStyle/>
        <a:p>
          <a:endParaRPr lang="sv-SE" dirty="0"/>
        </a:p>
      </dgm:t>
    </dgm:pt>
    <dgm:pt modelId="{CF6CD132-6D80-480E-9777-11F1716E6E6C}">
      <dgm:prSet phldrT="[Text]" custT="1"/>
      <dgm:spPr/>
      <dgm:t>
        <a:bodyPr/>
        <a:lstStyle/>
        <a:p>
          <a:r>
            <a:rPr lang="sv-SE" sz="1800" b="1" dirty="0" smtClean="0"/>
            <a:t>Utvärdera</a:t>
          </a:r>
        </a:p>
        <a:p>
          <a:r>
            <a:rPr lang="sv-SE" sz="1400" dirty="0" smtClean="0"/>
            <a:t>Relevans?</a:t>
          </a:r>
        </a:p>
        <a:p>
          <a:r>
            <a:rPr lang="sv-SE" sz="1400" dirty="0" smtClean="0"/>
            <a:t>Trovärdighet?</a:t>
          </a:r>
        </a:p>
      </dgm:t>
    </dgm:pt>
    <dgm:pt modelId="{5C318876-1AC6-4223-82F6-2997EDE5A177}" type="parTrans" cxnId="{A5A58B16-8F7B-4B06-AD06-E63461F92D9B}">
      <dgm:prSet/>
      <dgm:spPr/>
      <dgm:t>
        <a:bodyPr/>
        <a:lstStyle/>
        <a:p>
          <a:endParaRPr lang="sv-SE"/>
        </a:p>
      </dgm:t>
    </dgm:pt>
    <dgm:pt modelId="{19395014-0202-4D1F-A7C1-78F06DC3A76C}" type="sibTrans" cxnId="{A5A58B16-8F7B-4B06-AD06-E63461F92D9B}">
      <dgm:prSet/>
      <dgm:spPr/>
      <dgm:t>
        <a:bodyPr/>
        <a:lstStyle/>
        <a:p>
          <a:endParaRPr lang="sv-SE" dirty="0"/>
        </a:p>
      </dgm:t>
    </dgm:pt>
    <dgm:pt modelId="{41110EF8-2739-4262-A99A-B84BD8C2F1B1}">
      <dgm:prSet phldrT="[Text]" custT="1"/>
      <dgm:spPr/>
      <dgm:t>
        <a:bodyPr/>
        <a:lstStyle/>
        <a:p>
          <a:r>
            <a:rPr lang="sv-SE" sz="1900" dirty="0" smtClean="0"/>
            <a:t>Organisera</a:t>
          </a:r>
        </a:p>
        <a:p>
          <a:r>
            <a:rPr lang="sv-SE" sz="1400" dirty="0" smtClean="0"/>
            <a:t>Samla referenser</a:t>
          </a:r>
          <a:endParaRPr lang="sv-SE" sz="1400" dirty="0"/>
        </a:p>
      </dgm:t>
    </dgm:pt>
    <dgm:pt modelId="{B10252AA-96B0-4BD1-9AE0-D856891656B3}" type="parTrans" cxnId="{98A7C284-5C5E-4599-B103-63E3A63C597D}">
      <dgm:prSet/>
      <dgm:spPr/>
      <dgm:t>
        <a:bodyPr/>
        <a:lstStyle/>
        <a:p>
          <a:endParaRPr lang="sv-SE"/>
        </a:p>
      </dgm:t>
    </dgm:pt>
    <dgm:pt modelId="{A31D706C-AEB8-4827-A19D-62A6DEAC6AA7}" type="sibTrans" cxnId="{98A7C284-5C5E-4599-B103-63E3A63C597D}">
      <dgm:prSet/>
      <dgm:spPr/>
      <dgm:t>
        <a:bodyPr/>
        <a:lstStyle/>
        <a:p>
          <a:endParaRPr lang="sv-SE" dirty="0"/>
        </a:p>
      </dgm:t>
    </dgm:pt>
    <dgm:pt modelId="{9F9C315A-48FF-431E-BE69-253A369D4324}">
      <dgm:prSet phldrT="[Text]" custT="1"/>
      <dgm:spPr/>
      <dgm:t>
        <a:bodyPr/>
        <a:lstStyle/>
        <a:p>
          <a:r>
            <a:rPr lang="sv-SE" sz="2000" b="1" dirty="0" smtClean="0"/>
            <a:t>Syntes</a:t>
          </a:r>
        </a:p>
        <a:p>
          <a:r>
            <a:rPr lang="sv-SE" sz="1400" dirty="0" smtClean="0"/>
            <a:t>Lägga ihop pusselbitarna</a:t>
          </a:r>
          <a:endParaRPr lang="sv-SE" sz="1400" dirty="0"/>
        </a:p>
      </dgm:t>
    </dgm:pt>
    <dgm:pt modelId="{54ACBF26-E3AF-4F4F-8BA3-DDE635747814}" type="parTrans" cxnId="{35631112-FD00-4AC5-914F-FA81EC252934}">
      <dgm:prSet/>
      <dgm:spPr/>
      <dgm:t>
        <a:bodyPr/>
        <a:lstStyle/>
        <a:p>
          <a:endParaRPr lang="sv-SE"/>
        </a:p>
      </dgm:t>
    </dgm:pt>
    <dgm:pt modelId="{FDD2F539-7872-4ABC-84A3-3C92616C5654}" type="sibTrans" cxnId="{35631112-FD00-4AC5-914F-FA81EC252934}">
      <dgm:prSet/>
      <dgm:spPr/>
      <dgm:t>
        <a:bodyPr/>
        <a:lstStyle/>
        <a:p>
          <a:endParaRPr lang="sv-SE" dirty="0"/>
        </a:p>
      </dgm:t>
    </dgm:pt>
    <dgm:pt modelId="{D637EF4B-C057-4C7F-8227-B235668FABF1}">
      <dgm:prSet custT="1"/>
      <dgm:spPr/>
      <dgm:t>
        <a:bodyPr/>
        <a:lstStyle/>
        <a:p>
          <a:r>
            <a:rPr lang="sv-SE" sz="2000" dirty="0" smtClean="0"/>
            <a:t>Kommunicera</a:t>
          </a:r>
        </a:p>
        <a:p>
          <a:r>
            <a:rPr lang="sv-SE" sz="1400" dirty="0" smtClean="0"/>
            <a:t>Citera och argumentera korrekt</a:t>
          </a:r>
        </a:p>
      </dgm:t>
    </dgm:pt>
    <dgm:pt modelId="{3E906EF9-D6AE-413A-8A6C-8119DD91CAEE}" type="parTrans" cxnId="{C58A9FB6-FBE2-4D87-956D-BF68EB1B9647}">
      <dgm:prSet/>
      <dgm:spPr/>
      <dgm:t>
        <a:bodyPr/>
        <a:lstStyle/>
        <a:p>
          <a:endParaRPr lang="sv-SE"/>
        </a:p>
      </dgm:t>
    </dgm:pt>
    <dgm:pt modelId="{E6D9AE43-C5A0-4C5E-9A77-E760B92C7BEE}" type="sibTrans" cxnId="{C58A9FB6-FBE2-4D87-956D-BF68EB1B9647}">
      <dgm:prSet/>
      <dgm:spPr/>
      <dgm:t>
        <a:bodyPr/>
        <a:lstStyle/>
        <a:p>
          <a:endParaRPr lang="sv-SE" dirty="0"/>
        </a:p>
      </dgm:t>
    </dgm:pt>
    <dgm:pt modelId="{888A83A9-5806-4AEA-B341-125AB97C1E0D}" type="pres">
      <dgm:prSet presAssocID="{DD8C014B-8394-4E9D-BDAA-40994597888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B36EE56D-347D-4ACD-98F5-65C9D0B2D309}" type="pres">
      <dgm:prSet presAssocID="{D59AE939-CA14-459A-8A77-D41386D66870}" presName="node" presStyleLbl="node1" presStyleIdx="0" presStyleCnt="6" custScaleX="222526" custScaleY="97993" custRadScaleRad="120428" custRadScaleInc="-334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355ED77-8E32-4E63-8D73-02DE8E7ABE23}" type="pres">
      <dgm:prSet presAssocID="{F3B35D7E-D97D-4CD7-B1EC-E4E153EC0125}" presName="sibTrans" presStyleLbl="sibTrans2D1" presStyleIdx="0" presStyleCnt="6"/>
      <dgm:spPr/>
      <dgm:t>
        <a:bodyPr/>
        <a:lstStyle/>
        <a:p>
          <a:endParaRPr lang="sv-SE"/>
        </a:p>
      </dgm:t>
    </dgm:pt>
    <dgm:pt modelId="{487B037D-BDF1-4AF1-A384-F8251FC8E106}" type="pres">
      <dgm:prSet presAssocID="{F3B35D7E-D97D-4CD7-B1EC-E4E153EC0125}" presName="connectorText" presStyleLbl="sibTrans2D1" presStyleIdx="0" presStyleCnt="6"/>
      <dgm:spPr/>
      <dgm:t>
        <a:bodyPr/>
        <a:lstStyle/>
        <a:p>
          <a:endParaRPr lang="sv-SE"/>
        </a:p>
      </dgm:t>
    </dgm:pt>
    <dgm:pt modelId="{E30B028F-F94D-4CE8-8BC9-665F5AE5AB08}" type="pres">
      <dgm:prSet presAssocID="{2ABDFE79-B336-4236-8781-D98A0DB8AC98}" presName="node" presStyleLbl="node1" presStyleIdx="1" presStyleCnt="6" custScaleX="222462" custScaleY="103788" custRadScaleRad="163120" custRadScaleInc="4309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1D61C9E-B8B9-41D4-A86B-25BB2F86F1A5}" type="pres">
      <dgm:prSet presAssocID="{27897CC8-F593-4783-8FF3-D3F1602F66BA}" presName="sibTrans" presStyleLbl="sibTrans2D1" presStyleIdx="1" presStyleCnt="6"/>
      <dgm:spPr/>
      <dgm:t>
        <a:bodyPr/>
        <a:lstStyle/>
        <a:p>
          <a:endParaRPr lang="sv-SE"/>
        </a:p>
      </dgm:t>
    </dgm:pt>
    <dgm:pt modelId="{7EA32F62-3C75-4956-B66D-E4509868C9B3}" type="pres">
      <dgm:prSet presAssocID="{27897CC8-F593-4783-8FF3-D3F1602F66BA}" presName="connectorText" presStyleLbl="sibTrans2D1" presStyleIdx="1" presStyleCnt="6"/>
      <dgm:spPr/>
      <dgm:t>
        <a:bodyPr/>
        <a:lstStyle/>
        <a:p>
          <a:endParaRPr lang="sv-SE"/>
        </a:p>
      </dgm:t>
    </dgm:pt>
    <dgm:pt modelId="{804F44DC-C9B9-4023-9355-03AD047832D6}" type="pres">
      <dgm:prSet presAssocID="{CF6CD132-6D80-480E-9777-11F1716E6E6C}" presName="node" presStyleLbl="node1" presStyleIdx="2" presStyleCnt="6" custScaleX="201784" custScaleY="113660" custRadScaleRad="163557" custRadScaleInc="-3198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10416FD-DB02-4762-8575-6C8C85263CE9}" type="pres">
      <dgm:prSet presAssocID="{19395014-0202-4D1F-A7C1-78F06DC3A76C}" presName="sibTrans" presStyleLbl="sibTrans2D1" presStyleIdx="2" presStyleCnt="6"/>
      <dgm:spPr/>
      <dgm:t>
        <a:bodyPr/>
        <a:lstStyle/>
        <a:p>
          <a:endParaRPr lang="sv-SE"/>
        </a:p>
      </dgm:t>
    </dgm:pt>
    <dgm:pt modelId="{5B23621C-F0E2-42E2-83BB-16B81A7221B8}" type="pres">
      <dgm:prSet presAssocID="{19395014-0202-4D1F-A7C1-78F06DC3A76C}" presName="connectorText" presStyleLbl="sibTrans2D1" presStyleIdx="2" presStyleCnt="6"/>
      <dgm:spPr/>
      <dgm:t>
        <a:bodyPr/>
        <a:lstStyle/>
        <a:p>
          <a:endParaRPr lang="sv-SE"/>
        </a:p>
      </dgm:t>
    </dgm:pt>
    <dgm:pt modelId="{A75B0C88-B2AF-459B-9042-584A5E8DB93F}" type="pres">
      <dgm:prSet presAssocID="{41110EF8-2739-4262-A99A-B84BD8C2F1B1}" presName="node" presStyleLbl="node1" presStyleIdx="3" presStyleCnt="6" custScaleX="194815" custScaleY="11434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559C50E-9273-4C1F-A142-364DA6EF2D50}" type="pres">
      <dgm:prSet presAssocID="{A31D706C-AEB8-4827-A19D-62A6DEAC6AA7}" presName="sibTrans" presStyleLbl="sibTrans2D1" presStyleIdx="3" presStyleCnt="6"/>
      <dgm:spPr/>
      <dgm:t>
        <a:bodyPr/>
        <a:lstStyle/>
        <a:p>
          <a:endParaRPr lang="sv-SE"/>
        </a:p>
      </dgm:t>
    </dgm:pt>
    <dgm:pt modelId="{6428EFA1-CFCA-4079-943E-DDFE6D334AAD}" type="pres">
      <dgm:prSet presAssocID="{A31D706C-AEB8-4827-A19D-62A6DEAC6AA7}" presName="connectorText" presStyleLbl="sibTrans2D1" presStyleIdx="3" presStyleCnt="6"/>
      <dgm:spPr/>
      <dgm:t>
        <a:bodyPr/>
        <a:lstStyle/>
        <a:p>
          <a:endParaRPr lang="sv-SE"/>
        </a:p>
      </dgm:t>
    </dgm:pt>
    <dgm:pt modelId="{9BC540AC-0175-44AA-B28E-E616C5DA761E}" type="pres">
      <dgm:prSet presAssocID="{9F9C315A-48FF-431E-BE69-253A369D4324}" presName="node" presStyleLbl="node1" presStyleIdx="4" presStyleCnt="6" custScaleX="211061" custScaleY="102542" custRadScaleRad="170759" custRadScaleInc="35790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8C7CECA-F01E-4FF0-8398-1EDB41609DEC}" type="pres">
      <dgm:prSet presAssocID="{FDD2F539-7872-4ABC-84A3-3C92616C5654}" presName="sibTrans" presStyleLbl="sibTrans2D1" presStyleIdx="4" presStyleCnt="6"/>
      <dgm:spPr/>
      <dgm:t>
        <a:bodyPr/>
        <a:lstStyle/>
        <a:p>
          <a:endParaRPr lang="sv-SE"/>
        </a:p>
      </dgm:t>
    </dgm:pt>
    <dgm:pt modelId="{7CF0B0CB-848E-4AD3-8C9A-394646413568}" type="pres">
      <dgm:prSet presAssocID="{FDD2F539-7872-4ABC-84A3-3C92616C5654}" presName="connectorText" presStyleLbl="sibTrans2D1" presStyleIdx="4" presStyleCnt="6"/>
      <dgm:spPr/>
      <dgm:t>
        <a:bodyPr/>
        <a:lstStyle/>
        <a:p>
          <a:endParaRPr lang="sv-SE"/>
        </a:p>
      </dgm:t>
    </dgm:pt>
    <dgm:pt modelId="{E4EFCB8C-6E67-4E78-9B31-ED61EB06D2CF}" type="pres">
      <dgm:prSet presAssocID="{D637EF4B-C057-4C7F-8227-B235668FABF1}" presName="node" presStyleLbl="node1" presStyleIdx="5" presStyleCnt="6" custScaleX="255109" custScaleY="107123" custRadScaleRad="167816" custRadScaleInc="-4416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D6D6C23-F69D-4519-A33A-F1587E640EC9}" type="pres">
      <dgm:prSet presAssocID="{E6D9AE43-C5A0-4C5E-9A77-E760B92C7BEE}" presName="sibTrans" presStyleLbl="sibTrans2D1" presStyleIdx="5" presStyleCnt="6" custScaleX="125457"/>
      <dgm:spPr/>
      <dgm:t>
        <a:bodyPr/>
        <a:lstStyle/>
        <a:p>
          <a:endParaRPr lang="sv-SE"/>
        </a:p>
      </dgm:t>
    </dgm:pt>
    <dgm:pt modelId="{5455102A-B2F8-4DC1-B94F-5782CC159F26}" type="pres">
      <dgm:prSet presAssocID="{E6D9AE43-C5A0-4C5E-9A77-E760B92C7BEE}" presName="connectorText" presStyleLbl="sibTrans2D1" presStyleIdx="5" presStyleCnt="6"/>
      <dgm:spPr/>
      <dgm:t>
        <a:bodyPr/>
        <a:lstStyle/>
        <a:p>
          <a:endParaRPr lang="sv-SE"/>
        </a:p>
      </dgm:t>
    </dgm:pt>
  </dgm:ptLst>
  <dgm:cxnLst>
    <dgm:cxn modelId="{A9551B78-2176-4157-B38B-E8D5AC67B424}" type="presOf" srcId="{27897CC8-F593-4783-8FF3-D3F1602F66BA}" destId="{7EA32F62-3C75-4956-B66D-E4509868C9B3}" srcOrd="1" destOrd="0" presId="urn:microsoft.com/office/officeart/2005/8/layout/cycle2"/>
    <dgm:cxn modelId="{B4670AA9-A53D-49F5-B9CE-3269AE8CAE64}" srcId="{DD8C014B-8394-4E9D-BDAA-409945978883}" destId="{D59AE939-CA14-459A-8A77-D41386D66870}" srcOrd="0" destOrd="0" parTransId="{DD2E51CB-4231-4A85-896A-8F573D408A1C}" sibTransId="{F3B35D7E-D97D-4CD7-B1EC-E4E153EC0125}"/>
    <dgm:cxn modelId="{98A7C284-5C5E-4599-B103-63E3A63C597D}" srcId="{DD8C014B-8394-4E9D-BDAA-409945978883}" destId="{41110EF8-2739-4262-A99A-B84BD8C2F1B1}" srcOrd="3" destOrd="0" parTransId="{B10252AA-96B0-4BD1-9AE0-D856891656B3}" sibTransId="{A31D706C-AEB8-4827-A19D-62A6DEAC6AA7}"/>
    <dgm:cxn modelId="{CC064379-62A3-4BF9-A2EA-E1C2B922AC08}" type="presOf" srcId="{41110EF8-2739-4262-A99A-B84BD8C2F1B1}" destId="{A75B0C88-B2AF-459B-9042-584A5E8DB93F}" srcOrd="0" destOrd="0" presId="urn:microsoft.com/office/officeart/2005/8/layout/cycle2"/>
    <dgm:cxn modelId="{F089E6D2-9362-4D82-A90C-A4C8643A4E63}" type="presOf" srcId="{D59AE939-CA14-459A-8A77-D41386D66870}" destId="{B36EE56D-347D-4ACD-98F5-65C9D0B2D309}" srcOrd="0" destOrd="0" presId="urn:microsoft.com/office/officeart/2005/8/layout/cycle2"/>
    <dgm:cxn modelId="{65FD8E2D-202B-4576-A0E6-3B186FA7BC23}" type="presOf" srcId="{E6D9AE43-C5A0-4C5E-9A77-E760B92C7BEE}" destId="{5455102A-B2F8-4DC1-B94F-5782CC159F26}" srcOrd="1" destOrd="0" presId="urn:microsoft.com/office/officeart/2005/8/layout/cycle2"/>
    <dgm:cxn modelId="{1D01577D-857E-4197-BE91-C7A86B668C2D}" srcId="{DD8C014B-8394-4E9D-BDAA-409945978883}" destId="{2ABDFE79-B336-4236-8781-D98A0DB8AC98}" srcOrd="1" destOrd="0" parTransId="{73E5C138-BD3F-4B92-BE5A-4D98C50A1261}" sibTransId="{27897CC8-F593-4783-8FF3-D3F1602F66BA}"/>
    <dgm:cxn modelId="{A51B3F75-38C1-4A2D-8165-D7CDDD511D50}" type="presOf" srcId="{A31D706C-AEB8-4827-A19D-62A6DEAC6AA7}" destId="{6428EFA1-CFCA-4079-943E-DDFE6D334AAD}" srcOrd="1" destOrd="0" presId="urn:microsoft.com/office/officeart/2005/8/layout/cycle2"/>
    <dgm:cxn modelId="{AC830097-049B-4A41-B421-C996B0E9C212}" type="presOf" srcId="{27897CC8-F593-4783-8FF3-D3F1602F66BA}" destId="{91D61C9E-B8B9-41D4-A86B-25BB2F86F1A5}" srcOrd="0" destOrd="0" presId="urn:microsoft.com/office/officeart/2005/8/layout/cycle2"/>
    <dgm:cxn modelId="{9650E6E4-E245-45F5-BCE5-0CFCD9B487DF}" type="presOf" srcId="{E6D9AE43-C5A0-4C5E-9A77-E760B92C7BEE}" destId="{BD6D6C23-F69D-4519-A33A-F1587E640EC9}" srcOrd="0" destOrd="0" presId="urn:microsoft.com/office/officeart/2005/8/layout/cycle2"/>
    <dgm:cxn modelId="{E0DEAC46-D349-4DAD-AF95-9A438E4DD718}" type="presOf" srcId="{19395014-0202-4D1F-A7C1-78F06DC3A76C}" destId="{5B23621C-F0E2-42E2-83BB-16B81A7221B8}" srcOrd="1" destOrd="0" presId="urn:microsoft.com/office/officeart/2005/8/layout/cycle2"/>
    <dgm:cxn modelId="{1074CBF7-8714-4A10-898F-573C8401860C}" type="presOf" srcId="{D637EF4B-C057-4C7F-8227-B235668FABF1}" destId="{E4EFCB8C-6E67-4E78-9B31-ED61EB06D2CF}" srcOrd="0" destOrd="0" presId="urn:microsoft.com/office/officeart/2005/8/layout/cycle2"/>
    <dgm:cxn modelId="{CCCC21AB-BAA2-400F-9A0D-2E7547B84BD8}" type="presOf" srcId="{9F9C315A-48FF-431E-BE69-253A369D4324}" destId="{9BC540AC-0175-44AA-B28E-E616C5DA761E}" srcOrd="0" destOrd="0" presId="urn:microsoft.com/office/officeart/2005/8/layout/cycle2"/>
    <dgm:cxn modelId="{A5A58B16-8F7B-4B06-AD06-E63461F92D9B}" srcId="{DD8C014B-8394-4E9D-BDAA-409945978883}" destId="{CF6CD132-6D80-480E-9777-11F1716E6E6C}" srcOrd="2" destOrd="0" parTransId="{5C318876-1AC6-4223-82F6-2997EDE5A177}" sibTransId="{19395014-0202-4D1F-A7C1-78F06DC3A76C}"/>
    <dgm:cxn modelId="{3399D623-BAF0-432E-B9CA-E6786E1BCE83}" type="presOf" srcId="{19395014-0202-4D1F-A7C1-78F06DC3A76C}" destId="{010416FD-DB02-4762-8575-6C8C85263CE9}" srcOrd="0" destOrd="0" presId="urn:microsoft.com/office/officeart/2005/8/layout/cycle2"/>
    <dgm:cxn modelId="{C58A9FB6-FBE2-4D87-956D-BF68EB1B9647}" srcId="{DD8C014B-8394-4E9D-BDAA-409945978883}" destId="{D637EF4B-C057-4C7F-8227-B235668FABF1}" srcOrd="5" destOrd="0" parTransId="{3E906EF9-D6AE-413A-8A6C-8119DD91CAEE}" sibTransId="{E6D9AE43-C5A0-4C5E-9A77-E760B92C7BEE}"/>
    <dgm:cxn modelId="{4E61ECB4-EA84-435B-8651-0F05F6718DEA}" type="presOf" srcId="{FDD2F539-7872-4ABC-84A3-3C92616C5654}" destId="{7CF0B0CB-848E-4AD3-8C9A-394646413568}" srcOrd="1" destOrd="0" presId="urn:microsoft.com/office/officeart/2005/8/layout/cycle2"/>
    <dgm:cxn modelId="{B07BC6A9-42FC-4352-A2C5-ED2B1D79FDA6}" type="presOf" srcId="{A31D706C-AEB8-4827-A19D-62A6DEAC6AA7}" destId="{5559C50E-9273-4C1F-A142-364DA6EF2D50}" srcOrd="0" destOrd="0" presId="urn:microsoft.com/office/officeart/2005/8/layout/cycle2"/>
    <dgm:cxn modelId="{554C6FF3-4015-4B0C-9EF6-542182CA4A02}" type="presOf" srcId="{FDD2F539-7872-4ABC-84A3-3C92616C5654}" destId="{D8C7CECA-F01E-4FF0-8398-1EDB41609DEC}" srcOrd="0" destOrd="0" presId="urn:microsoft.com/office/officeart/2005/8/layout/cycle2"/>
    <dgm:cxn modelId="{35631112-FD00-4AC5-914F-FA81EC252934}" srcId="{DD8C014B-8394-4E9D-BDAA-409945978883}" destId="{9F9C315A-48FF-431E-BE69-253A369D4324}" srcOrd="4" destOrd="0" parTransId="{54ACBF26-E3AF-4F4F-8BA3-DDE635747814}" sibTransId="{FDD2F539-7872-4ABC-84A3-3C92616C5654}"/>
    <dgm:cxn modelId="{F54F4BC5-5D9F-4B39-A620-CE116D32354A}" type="presOf" srcId="{F3B35D7E-D97D-4CD7-B1EC-E4E153EC0125}" destId="{487B037D-BDF1-4AF1-A384-F8251FC8E106}" srcOrd="1" destOrd="0" presId="urn:microsoft.com/office/officeart/2005/8/layout/cycle2"/>
    <dgm:cxn modelId="{4905046A-23CC-4E7B-9B78-1E2C32AFA98A}" type="presOf" srcId="{DD8C014B-8394-4E9D-BDAA-409945978883}" destId="{888A83A9-5806-4AEA-B341-125AB97C1E0D}" srcOrd="0" destOrd="0" presId="urn:microsoft.com/office/officeart/2005/8/layout/cycle2"/>
    <dgm:cxn modelId="{7A5E23AD-0F9C-4DB2-ACFF-31620E7652A0}" type="presOf" srcId="{F3B35D7E-D97D-4CD7-B1EC-E4E153EC0125}" destId="{0355ED77-8E32-4E63-8D73-02DE8E7ABE23}" srcOrd="0" destOrd="0" presId="urn:microsoft.com/office/officeart/2005/8/layout/cycle2"/>
    <dgm:cxn modelId="{DDEE515D-09E8-4AAB-9AC3-0089D7C78080}" type="presOf" srcId="{CF6CD132-6D80-480E-9777-11F1716E6E6C}" destId="{804F44DC-C9B9-4023-9355-03AD047832D6}" srcOrd="0" destOrd="0" presId="urn:microsoft.com/office/officeart/2005/8/layout/cycle2"/>
    <dgm:cxn modelId="{14A72393-21C4-4174-9845-675BC2227566}" type="presOf" srcId="{2ABDFE79-B336-4236-8781-D98A0DB8AC98}" destId="{E30B028F-F94D-4CE8-8BC9-665F5AE5AB08}" srcOrd="0" destOrd="0" presId="urn:microsoft.com/office/officeart/2005/8/layout/cycle2"/>
    <dgm:cxn modelId="{183A3FFB-1924-4798-94F2-39148F31B339}" type="presParOf" srcId="{888A83A9-5806-4AEA-B341-125AB97C1E0D}" destId="{B36EE56D-347D-4ACD-98F5-65C9D0B2D309}" srcOrd="0" destOrd="0" presId="urn:microsoft.com/office/officeart/2005/8/layout/cycle2"/>
    <dgm:cxn modelId="{4B544AB8-F353-4699-96DF-0C311C9CB2A7}" type="presParOf" srcId="{888A83A9-5806-4AEA-B341-125AB97C1E0D}" destId="{0355ED77-8E32-4E63-8D73-02DE8E7ABE23}" srcOrd="1" destOrd="0" presId="urn:microsoft.com/office/officeart/2005/8/layout/cycle2"/>
    <dgm:cxn modelId="{61D0BAD7-BBC7-4C29-88E1-53A6901D37B6}" type="presParOf" srcId="{0355ED77-8E32-4E63-8D73-02DE8E7ABE23}" destId="{487B037D-BDF1-4AF1-A384-F8251FC8E106}" srcOrd="0" destOrd="0" presId="urn:microsoft.com/office/officeart/2005/8/layout/cycle2"/>
    <dgm:cxn modelId="{6E55DCF8-0980-4BCF-96D1-258A3916020C}" type="presParOf" srcId="{888A83A9-5806-4AEA-B341-125AB97C1E0D}" destId="{E30B028F-F94D-4CE8-8BC9-665F5AE5AB08}" srcOrd="2" destOrd="0" presId="urn:microsoft.com/office/officeart/2005/8/layout/cycle2"/>
    <dgm:cxn modelId="{F6B2C5A3-EBE5-47E4-B79C-695C04A8E1DD}" type="presParOf" srcId="{888A83A9-5806-4AEA-B341-125AB97C1E0D}" destId="{91D61C9E-B8B9-41D4-A86B-25BB2F86F1A5}" srcOrd="3" destOrd="0" presId="urn:microsoft.com/office/officeart/2005/8/layout/cycle2"/>
    <dgm:cxn modelId="{6674BCC0-D4FC-4DDD-AE37-AF60A32B7DAF}" type="presParOf" srcId="{91D61C9E-B8B9-41D4-A86B-25BB2F86F1A5}" destId="{7EA32F62-3C75-4956-B66D-E4509868C9B3}" srcOrd="0" destOrd="0" presId="urn:microsoft.com/office/officeart/2005/8/layout/cycle2"/>
    <dgm:cxn modelId="{085A7929-9A41-45D2-94D3-6815BD2C14CA}" type="presParOf" srcId="{888A83A9-5806-4AEA-B341-125AB97C1E0D}" destId="{804F44DC-C9B9-4023-9355-03AD047832D6}" srcOrd="4" destOrd="0" presId="urn:microsoft.com/office/officeart/2005/8/layout/cycle2"/>
    <dgm:cxn modelId="{32692C0F-5EFE-41E4-AE26-6FFF179E1325}" type="presParOf" srcId="{888A83A9-5806-4AEA-B341-125AB97C1E0D}" destId="{010416FD-DB02-4762-8575-6C8C85263CE9}" srcOrd="5" destOrd="0" presId="urn:microsoft.com/office/officeart/2005/8/layout/cycle2"/>
    <dgm:cxn modelId="{2E2D392E-A169-4F1F-8D5F-898483360F95}" type="presParOf" srcId="{010416FD-DB02-4762-8575-6C8C85263CE9}" destId="{5B23621C-F0E2-42E2-83BB-16B81A7221B8}" srcOrd="0" destOrd="0" presId="urn:microsoft.com/office/officeart/2005/8/layout/cycle2"/>
    <dgm:cxn modelId="{6A0BD2AB-1883-434C-814C-1C8F35C7D337}" type="presParOf" srcId="{888A83A9-5806-4AEA-B341-125AB97C1E0D}" destId="{A75B0C88-B2AF-459B-9042-584A5E8DB93F}" srcOrd="6" destOrd="0" presId="urn:microsoft.com/office/officeart/2005/8/layout/cycle2"/>
    <dgm:cxn modelId="{A87FF0B4-F009-4D16-97CD-13535D198AD3}" type="presParOf" srcId="{888A83A9-5806-4AEA-B341-125AB97C1E0D}" destId="{5559C50E-9273-4C1F-A142-364DA6EF2D50}" srcOrd="7" destOrd="0" presId="urn:microsoft.com/office/officeart/2005/8/layout/cycle2"/>
    <dgm:cxn modelId="{66AAC969-5C0D-4C27-9550-5FAC4B60CCB4}" type="presParOf" srcId="{5559C50E-9273-4C1F-A142-364DA6EF2D50}" destId="{6428EFA1-CFCA-4079-943E-DDFE6D334AAD}" srcOrd="0" destOrd="0" presId="urn:microsoft.com/office/officeart/2005/8/layout/cycle2"/>
    <dgm:cxn modelId="{C24AE29E-DF5A-4F9E-BAAB-ED095E804BCB}" type="presParOf" srcId="{888A83A9-5806-4AEA-B341-125AB97C1E0D}" destId="{9BC540AC-0175-44AA-B28E-E616C5DA761E}" srcOrd="8" destOrd="0" presId="urn:microsoft.com/office/officeart/2005/8/layout/cycle2"/>
    <dgm:cxn modelId="{C860A8A8-DD07-45CA-946E-7DA7EE527FC2}" type="presParOf" srcId="{888A83A9-5806-4AEA-B341-125AB97C1E0D}" destId="{D8C7CECA-F01E-4FF0-8398-1EDB41609DEC}" srcOrd="9" destOrd="0" presId="urn:microsoft.com/office/officeart/2005/8/layout/cycle2"/>
    <dgm:cxn modelId="{01A51EFD-733D-45BE-BC0B-A3603EEFF73B}" type="presParOf" srcId="{D8C7CECA-F01E-4FF0-8398-1EDB41609DEC}" destId="{7CF0B0CB-848E-4AD3-8C9A-394646413568}" srcOrd="0" destOrd="0" presId="urn:microsoft.com/office/officeart/2005/8/layout/cycle2"/>
    <dgm:cxn modelId="{E90FAB7B-46EC-4604-9584-A768666F2581}" type="presParOf" srcId="{888A83A9-5806-4AEA-B341-125AB97C1E0D}" destId="{E4EFCB8C-6E67-4E78-9B31-ED61EB06D2CF}" srcOrd="10" destOrd="0" presId="urn:microsoft.com/office/officeart/2005/8/layout/cycle2"/>
    <dgm:cxn modelId="{92310033-7F84-4165-9A69-9CA115D2D7B0}" type="presParOf" srcId="{888A83A9-5806-4AEA-B341-125AB97C1E0D}" destId="{BD6D6C23-F69D-4519-A33A-F1587E640EC9}" srcOrd="11" destOrd="0" presId="urn:microsoft.com/office/officeart/2005/8/layout/cycle2"/>
    <dgm:cxn modelId="{1BA4B096-7B66-4ECE-ACA8-010C8D61FDEF}" type="presParOf" srcId="{BD6D6C23-F69D-4519-A33A-F1587E640EC9}" destId="{5455102A-B2F8-4DC1-B94F-5782CC159F2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EE56D-347D-4ACD-98F5-65C9D0B2D309}">
      <dsp:nvSpPr>
        <dsp:cNvPr id="0" name=""/>
        <dsp:cNvSpPr/>
      </dsp:nvSpPr>
      <dsp:spPr>
        <a:xfrm>
          <a:off x="2853248" y="-26143"/>
          <a:ext cx="2349814" cy="10347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Definiera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Vad behöver jag veta?</a:t>
          </a:r>
        </a:p>
      </dsp:txBody>
      <dsp:txXfrm>
        <a:off x="3197370" y="125397"/>
        <a:ext cx="1661570" cy="731699"/>
      </dsp:txXfrm>
    </dsp:sp>
    <dsp:sp modelId="{0355ED77-8E32-4E63-8D73-02DE8E7ABE23}">
      <dsp:nvSpPr>
        <dsp:cNvPr id="0" name=""/>
        <dsp:cNvSpPr/>
      </dsp:nvSpPr>
      <dsp:spPr>
        <a:xfrm rot="1094945">
          <a:off x="5093283" y="719939"/>
          <a:ext cx="337732" cy="3563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2700" kern="1200" dirty="0"/>
        </a:p>
      </dsp:txBody>
      <dsp:txXfrm>
        <a:off x="5095831" y="775353"/>
        <a:ext cx="236412" cy="213834"/>
      </dsp:txXfrm>
    </dsp:sp>
    <dsp:sp modelId="{E30B028F-F94D-4CE8-8BC9-665F5AE5AB08}">
      <dsp:nvSpPr>
        <dsp:cNvPr id="0" name=""/>
        <dsp:cNvSpPr/>
      </dsp:nvSpPr>
      <dsp:spPr>
        <a:xfrm>
          <a:off x="5358437" y="769191"/>
          <a:ext cx="2349138" cy="1095973"/>
        </a:xfrm>
        <a:prstGeom prst="ellipse">
          <a:avLst/>
        </a:prstGeom>
        <a:solidFill>
          <a:schemeClr val="accent2">
            <a:hueOff val="-1498795"/>
            <a:satOff val="-4481"/>
            <a:lumOff val="-4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b="1" kern="1200" dirty="0" smtClean="0"/>
            <a:t>Hitta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Var och hur kan jag hitta info?</a:t>
          </a:r>
        </a:p>
      </dsp:txBody>
      <dsp:txXfrm>
        <a:off x="5702460" y="929693"/>
        <a:ext cx="1661092" cy="774969"/>
      </dsp:txXfrm>
    </dsp:sp>
    <dsp:sp modelId="{91D61C9E-B8B9-41D4-A86B-25BB2F86F1A5}">
      <dsp:nvSpPr>
        <dsp:cNvPr id="0" name=""/>
        <dsp:cNvSpPr/>
      </dsp:nvSpPr>
      <dsp:spPr>
        <a:xfrm rot="5486452">
          <a:off x="6376476" y="1936613"/>
          <a:ext cx="272934" cy="3563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498795"/>
            <a:satOff val="-4481"/>
            <a:lumOff val="-4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2700" kern="1200" dirty="0"/>
        </a:p>
      </dsp:txBody>
      <dsp:txXfrm rot="10800000">
        <a:off x="6418445" y="1966964"/>
        <a:ext cx="191054" cy="213834"/>
      </dsp:txXfrm>
    </dsp:sp>
    <dsp:sp modelId="{804F44DC-C9B9-4023-9355-03AD047832D6}">
      <dsp:nvSpPr>
        <dsp:cNvPr id="0" name=""/>
        <dsp:cNvSpPr/>
      </dsp:nvSpPr>
      <dsp:spPr>
        <a:xfrm>
          <a:off x="5425789" y="2379875"/>
          <a:ext cx="2130784" cy="1200218"/>
        </a:xfrm>
        <a:prstGeom prst="ellipse">
          <a:avLst/>
        </a:prstGeom>
        <a:solidFill>
          <a:schemeClr val="accent2">
            <a:hueOff val="-2997589"/>
            <a:satOff val="-8962"/>
            <a:lumOff val="-9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b="1" kern="1200" dirty="0" smtClean="0"/>
            <a:t>Utvärdera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Relevans?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Trovärdighet?</a:t>
          </a:r>
        </a:p>
      </dsp:txBody>
      <dsp:txXfrm>
        <a:off x="5737835" y="2555643"/>
        <a:ext cx="1506692" cy="848682"/>
      </dsp:txXfrm>
    </dsp:sp>
    <dsp:sp modelId="{010416FD-DB02-4762-8575-6C8C85263CE9}">
      <dsp:nvSpPr>
        <dsp:cNvPr id="0" name=""/>
        <dsp:cNvSpPr/>
      </dsp:nvSpPr>
      <dsp:spPr>
        <a:xfrm rot="9860400">
          <a:off x="5121082" y="3143625"/>
          <a:ext cx="301421" cy="3563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997589"/>
            <a:satOff val="-8962"/>
            <a:lumOff val="-9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2700" kern="1200" dirty="0"/>
        </a:p>
      </dsp:txBody>
      <dsp:txXfrm rot="10800000">
        <a:off x="5209830" y="3202699"/>
        <a:ext cx="210995" cy="213834"/>
      </dsp:txXfrm>
    </dsp:sp>
    <dsp:sp modelId="{A75B0C88-B2AF-459B-9042-584A5E8DB93F}">
      <dsp:nvSpPr>
        <dsp:cNvPr id="0" name=""/>
        <dsp:cNvSpPr/>
      </dsp:nvSpPr>
      <dsp:spPr>
        <a:xfrm>
          <a:off x="3033016" y="3057359"/>
          <a:ext cx="2057193" cy="1207431"/>
        </a:xfrm>
        <a:prstGeom prst="ellipse">
          <a:avLst/>
        </a:prstGeom>
        <a:solidFill>
          <a:schemeClr val="accent2">
            <a:hueOff val="-4496384"/>
            <a:satOff val="-13444"/>
            <a:lumOff val="-14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smtClean="0"/>
            <a:t>Organisera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Samla referenser</a:t>
          </a:r>
          <a:endParaRPr lang="sv-SE" sz="1400" kern="1200" dirty="0"/>
        </a:p>
      </dsp:txBody>
      <dsp:txXfrm>
        <a:off x="3334285" y="3234183"/>
        <a:ext cx="1454655" cy="853783"/>
      </dsp:txXfrm>
    </dsp:sp>
    <dsp:sp modelId="{5559C50E-9273-4C1F-A142-364DA6EF2D50}">
      <dsp:nvSpPr>
        <dsp:cNvPr id="0" name=""/>
        <dsp:cNvSpPr/>
      </dsp:nvSpPr>
      <dsp:spPr>
        <a:xfrm rot="11709398">
          <a:off x="2635781" y="3144812"/>
          <a:ext cx="355610" cy="3563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4496384"/>
            <a:satOff val="-13444"/>
            <a:lumOff val="-14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2700" kern="1200" dirty="0"/>
        </a:p>
      </dsp:txBody>
      <dsp:txXfrm rot="10800000">
        <a:off x="2740608" y="3230037"/>
        <a:ext cx="248927" cy="213834"/>
      </dsp:txXfrm>
    </dsp:sp>
    <dsp:sp modelId="{9BC540AC-0175-44AA-B28E-E616C5DA761E}">
      <dsp:nvSpPr>
        <dsp:cNvPr id="0" name=""/>
        <dsp:cNvSpPr/>
      </dsp:nvSpPr>
      <dsp:spPr>
        <a:xfrm>
          <a:off x="392375" y="2427602"/>
          <a:ext cx="2228747" cy="1082815"/>
        </a:xfrm>
        <a:prstGeom prst="ellipse">
          <a:avLst/>
        </a:prstGeom>
        <a:solidFill>
          <a:schemeClr val="accent2">
            <a:hueOff val="-5995179"/>
            <a:satOff val="-17925"/>
            <a:lumOff val="-191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b="1" kern="1200" dirty="0" smtClean="0"/>
            <a:t>Syntes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Lägga ihop pusselbitarna</a:t>
          </a:r>
          <a:endParaRPr lang="sv-SE" sz="1400" kern="1200" dirty="0"/>
        </a:p>
      </dsp:txBody>
      <dsp:txXfrm>
        <a:off x="718767" y="2586177"/>
        <a:ext cx="1575963" cy="765665"/>
      </dsp:txXfrm>
    </dsp:sp>
    <dsp:sp modelId="{D8C7CECA-F01E-4FF0-8398-1EDB41609DEC}">
      <dsp:nvSpPr>
        <dsp:cNvPr id="0" name=""/>
        <dsp:cNvSpPr/>
      </dsp:nvSpPr>
      <dsp:spPr>
        <a:xfrm rot="16216533">
          <a:off x="1364253" y="1981495"/>
          <a:ext cx="292774" cy="3563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5995179"/>
            <a:satOff val="-17925"/>
            <a:lumOff val="-191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2700" kern="1200" dirty="0"/>
        </a:p>
      </dsp:txBody>
      <dsp:txXfrm>
        <a:off x="1407958" y="2096688"/>
        <a:ext cx="204942" cy="213834"/>
      </dsp:txXfrm>
    </dsp:sp>
    <dsp:sp modelId="{E4EFCB8C-6E67-4E78-9B31-ED61EB06D2CF}">
      <dsp:nvSpPr>
        <dsp:cNvPr id="0" name=""/>
        <dsp:cNvSpPr/>
      </dsp:nvSpPr>
      <dsp:spPr>
        <a:xfrm>
          <a:off x="167788" y="744016"/>
          <a:ext cx="2693881" cy="1131189"/>
        </a:xfrm>
        <a:prstGeom prst="ellipse">
          <a:avLst/>
        </a:prstGeom>
        <a:solidFill>
          <a:schemeClr val="accent2">
            <a:hueOff val="-7493974"/>
            <a:satOff val="-22406"/>
            <a:lumOff val="-239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Kommunicera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Citera och argumentera korrekt</a:t>
          </a:r>
        </a:p>
      </dsp:txBody>
      <dsp:txXfrm>
        <a:off x="562298" y="909675"/>
        <a:ext cx="1904861" cy="799871"/>
      </dsp:txXfrm>
    </dsp:sp>
    <dsp:sp modelId="{BD6D6C23-F69D-4519-A33A-F1587E640EC9}">
      <dsp:nvSpPr>
        <dsp:cNvPr id="0" name=""/>
        <dsp:cNvSpPr/>
      </dsp:nvSpPr>
      <dsp:spPr>
        <a:xfrm rot="20517893">
          <a:off x="2647425" y="705206"/>
          <a:ext cx="352624" cy="3563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493974"/>
            <a:satOff val="-22406"/>
            <a:lumOff val="-2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2700" kern="1200" dirty="0"/>
        </a:p>
      </dsp:txBody>
      <dsp:txXfrm>
        <a:off x="2650024" y="792860"/>
        <a:ext cx="246837" cy="213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pPr/>
              <a:t>25/01/2019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09DCC-C25E-4DA8-8818-89F4154299EB}" type="datetimeFigureOut">
              <a:rPr lang="sv-SE" smtClean="0"/>
              <a:t>2019-01-25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BB7EB-B2F6-4A7D-81E1-C456E98F18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8268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49DE2-E50A-493B-B98F-1FCC0545C86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6688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49DE2-E50A-493B-B98F-1FCC0545C869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5374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870886"/>
            <a:ext cx="6984337" cy="782763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1707654"/>
            <a:ext cx="6987075" cy="702078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4" y="258367"/>
            <a:ext cx="603657" cy="60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4197523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/>
          <p:cNvSpPr>
            <a:spLocks noChangeAspect="1" noChangeArrowheads="1" noTextEdit="1"/>
          </p:cNvSpPr>
          <p:nvPr userDrawn="1"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grpSp>
        <p:nvGrpSpPr>
          <p:cNvPr id="29" name="Grupp 28"/>
          <p:cNvGrpSpPr/>
          <p:nvPr userDrawn="1"/>
        </p:nvGrpSpPr>
        <p:grpSpPr>
          <a:xfrm>
            <a:off x="0" y="2709862"/>
            <a:ext cx="9144000" cy="2433638"/>
            <a:chOff x="0" y="2709862"/>
            <a:chExt cx="9144000" cy="2433638"/>
          </a:xfrm>
        </p:grpSpPr>
        <p:sp>
          <p:nvSpPr>
            <p:cNvPr id="14" name="Rektangel 13"/>
            <p:cNvSpPr/>
            <p:nvPr userDrawn="1"/>
          </p:nvSpPr>
          <p:spPr bwMode="gray">
            <a:xfrm>
              <a:off x="0" y="2709862"/>
              <a:ext cx="9144000" cy="2433638"/>
            </a:xfrm>
            <a:prstGeom prst="rect">
              <a:avLst/>
            </a:prstGeom>
            <a:solidFill>
              <a:srgbClr val="6292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3" name="Grupp 22"/>
            <p:cNvGrpSpPr/>
            <p:nvPr userDrawn="1"/>
          </p:nvGrpSpPr>
          <p:grpSpPr>
            <a:xfrm>
              <a:off x="0" y="3052732"/>
              <a:ext cx="9144000" cy="1744661"/>
              <a:chOff x="900907" y="2551188"/>
              <a:chExt cx="9144000" cy="1744661"/>
            </a:xfrm>
          </p:grpSpPr>
          <p:sp>
            <p:nvSpPr>
              <p:cNvPr id="24" name="Rektangel 4"/>
              <p:cNvSpPr/>
              <p:nvPr userDrawn="1"/>
            </p:nvSpPr>
            <p:spPr>
              <a:xfrm>
                <a:off x="900907" y="3979937"/>
                <a:ext cx="9144000" cy="252412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252412">
                    <a:moveTo>
                      <a:pt x="1395140" y="0"/>
                    </a:moveTo>
                    <a:cubicBezTo>
                      <a:pt x="7995403" y="0"/>
                      <a:pt x="7995403" y="0"/>
                      <a:pt x="7995403" y="0"/>
                    </a:cubicBezTo>
                    <a:cubicBezTo>
                      <a:pt x="8024494" y="0"/>
                      <a:pt x="8046740" y="22171"/>
                      <a:pt x="8046740" y="51165"/>
                    </a:cubicBezTo>
                    <a:cubicBezTo>
                      <a:pt x="8046740" y="201248"/>
                      <a:pt x="8046740" y="201248"/>
                      <a:pt x="8046740" y="201248"/>
                    </a:cubicBezTo>
                    <a:cubicBezTo>
                      <a:pt x="8046740" y="225124"/>
                      <a:pt x="8067275" y="245590"/>
                      <a:pt x="8091233" y="245590"/>
                    </a:cubicBezTo>
                    <a:cubicBezTo>
                      <a:pt x="8497615" y="245590"/>
                      <a:pt x="8845755" y="245590"/>
                      <a:pt x="9144000" y="245590"/>
                    </a:cubicBezTo>
                    <a:lnTo>
                      <a:pt x="9144000" y="252412"/>
                    </a:lnTo>
                    <a:cubicBezTo>
                      <a:pt x="8091233" y="252412"/>
                      <a:pt x="8091233" y="252412"/>
                      <a:pt x="8091233" y="252412"/>
                    </a:cubicBezTo>
                    <a:cubicBezTo>
                      <a:pt x="8063853" y="252412"/>
                      <a:pt x="8039895" y="228535"/>
                      <a:pt x="8039895" y="201248"/>
                    </a:cubicBezTo>
                    <a:cubicBezTo>
                      <a:pt x="8039895" y="51165"/>
                      <a:pt x="8039895" y="51165"/>
                      <a:pt x="8039895" y="51165"/>
                    </a:cubicBezTo>
                    <a:cubicBezTo>
                      <a:pt x="8039895" y="27288"/>
                      <a:pt x="8019361" y="6822"/>
                      <a:pt x="7995403" y="6822"/>
                    </a:cubicBezTo>
                    <a:cubicBezTo>
                      <a:pt x="1395140" y="6822"/>
                      <a:pt x="1395140" y="6822"/>
                      <a:pt x="1395140" y="6822"/>
                    </a:cubicBezTo>
                    <a:cubicBezTo>
                      <a:pt x="1371183" y="6822"/>
                      <a:pt x="1350648" y="27288"/>
                      <a:pt x="1350648" y="51165"/>
                    </a:cubicBezTo>
                    <a:cubicBezTo>
                      <a:pt x="1350648" y="197837"/>
                      <a:pt x="1350648" y="197837"/>
                      <a:pt x="1350648" y="197837"/>
                    </a:cubicBezTo>
                    <a:cubicBezTo>
                      <a:pt x="1350648" y="226830"/>
                      <a:pt x="1328402" y="249001"/>
                      <a:pt x="1299311" y="249001"/>
                    </a:cubicBezTo>
                    <a:cubicBezTo>
                      <a:pt x="796791" y="249001"/>
                      <a:pt x="367217" y="249001"/>
                      <a:pt x="0" y="249001"/>
                    </a:cubicBezTo>
                    <a:lnTo>
                      <a:pt x="0" y="242179"/>
                    </a:lnTo>
                    <a:cubicBezTo>
                      <a:pt x="1299311" y="242179"/>
                      <a:pt x="1299311" y="242179"/>
                      <a:pt x="1299311" y="242179"/>
                    </a:cubicBezTo>
                    <a:cubicBezTo>
                      <a:pt x="1324979" y="242179"/>
                      <a:pt x="1343803" y="223419"/>
                      <a:pt x="1343803" y="197837"/>
                    </a:cubicBezTo>
                    <a:cubicBezTo>
                      <a:pt x="1343803" y="51165"/>
                      <a:pt x="1343803" y="51165"/>
                      <a:pt x="1343803" y="51165"/>
                    </a:cubicBezTo>
                    <a:cubicBezTo>
                      <a:pt x="1343803" y="22171"/>
                      <a:pt x="1367761" y="0"/>
                      <a:pt x="139514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sp>
            <p:nvSpPr>
              <p:cNvPr id="25" name="Rektangel 10"/>
              <p:cNvSpPr/>
              <p:nvPr userDrawn="1"/>
            </p:nvSpPr>
            <p:spPr>
              <a:xfrm>
                <a:off x="900907" y="2841700"/>
                <a:ext cx="9144000" cy="840441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840441">
                    <a:moveTo>
                      <a:pt x="7625775" y="0"/>
                    </a:moveTo>
                    <a:cubicBezTo>
                      <a:pt x="8520853" y="0"/>
                      <a:pt x="8943978" y="0"/>
                      <a:pt x="9144000" y="0"/>
                    </a:cubicBezTo>
                    <a:lnTo>
                      <a:pt x="9144000" y="6847"/>
                    </a:lnTo>
                    <a:cubicBezTo>
                      <a:pt x="7625775" y="6847"/>
                      <a:pt x="7625775" y="6847"/>
                      <a:pt x="7625775" y="6847"/>
                    </a:cubicBezTo>
                    <a:cubicBezTo>
                      <a:pt x="7600106" y="6847"/>
                      <a:pt x="7581282" y="27387"/>
                      <a:pt x="7581282" y="51351"/>
                    </a:cubicBezTo>
                    <a:cubicBezTo>
                      <a:pt x="7581282" y="534048"/>
                      <a:pt x="7581282" y="534048"/>
                      <a:pt x="7581282" y="534048"/>
                    </a:cubicBezTo>
                    <a:cubicBezTo>
                      <a:pt x="7581282" y="561435"/>
                      <a:pt x="7557325" y="585399"/>
                      <a:pt x="7529945" y="585399"/>
                    </a:cubicBezTo>
                    <a:cubicBezTo>
                      <a:pt x="6551114" y="585399"/>
                      <a:pt x="6551114" y="585399"/>
                      <a:pt x="6551114" y="585399"/>
                    </a:cubicBezTo>
                    <a:cubicBezTo>
                      <a:pt x="6523734" y="585399"/>
                      <a:pt x="6499777" y="561435"/>
                      <a:pt x="6499777" y="534048"/>
                    </a:cubicBezTo>
                    <a:cubicBezTo>
                      <a:pt x="6499777" y="371437"/>
                      <a:pt x="6499777" y="371437"/>
                      <a:pt x="6499777" y="371437"/>
                    </a:cubicBezTo>
                    <a:cubicBezTo>
                      <a:pt x="6499777" y="345762"/>
                      <a:pt x="6480953" y="326933"/>
                      <a:pt x="6455285" y="326933"/>
                    </a:cubicBezTo>
                    <a:cubicBezTo>
                      <a:pt x="3746388" y="326933"/>
                      <a:pt x="3746388" y="326933"/>
                      <a:pt x="3746388" y="326933"/>
                    </a:cubicBezTo>
                    <a:cubicBezTo>
                      <a:pt x="3720719" y="326933"/>
                      <a:pt x="3701896" y="345762"/>
                      <a:pt x="3701896" y="371437"/>
                    </a:cubicBezTo>
                    <a:cubicBezTo>
                      <a:pt x="3701896" y="789090"/>
                      <a:pt x="3701896" y="789090"/>
                      <a:pt x="3701896" y="789090"/>
                    </a:cubicBezTo>
                    <a:cubicBezTo>
                      <a:pt x="3701896" y="816477"/>
                      <a:pt x="3677938" y="840441"/>
                      <a:pt x="3650558" y="840441"/>
                    </a:cubicBezTo>
                    <a:cubicBezTo>
                      <a:pt x="1088828" y="840441"/>
                      <a:pt x="1088828" y="840441"/>
                      <a:pt x="1088828" y="840441"/>
                    </a:cubicBezTo>
                    <a:cubicBezTo>
                      <a:pt x="1059737" y="840441"/>
                      <a:pt x="1037491" y="816477"/>
                      <a:pt x="1037491" y="789090"/>
                    </a:cubicBezTo>
                    <a:cubicBezTo>
                      <a:pt x="1037491" y="65044"/>
                      <a:pt x="1037491" y="65044"/>
                      <a:pt x="1037491" y="65044"/>
                    </a:cubicBezTo>
                    <a:cubicBezTo>
                      <a:pt x="1037491" y="41081"/>
                      <a:pt x="1016956" y="20540"/>
                      <a:pt x="992998" y="20540"/>
                    </a:cubicBezTo>
                    <a:cubicBezTo>
                      <a:pt x="542461" y="20540"/>
                      <a:pt x="224457" y="20540"/>
                      <a:pt x="0" y="20540"/>
                    </a:cubicBezTo>
                    <a:lnTo>
                      <a:pt x="0" y="13694"/>
                    </a:lnTo>
                    <a:cubicBezTo>
                      <a:pt x="992998" y="13694"/>
                      <a:pt x="992998" y="13694"/>
                      <a:pt x="992998" y="13694"/>
                    </a:cubicBezTo>
                    <a:cubicBezTo>
                      <a:pt x="1020378" y="13694"/>
                      <a:pt x="1044336" y="37657"/>
                      <a:pt x="1044336" y="65044"/>
                    </a:cubicBezTo>
                    <a:cubicBezTo>
                      <a:pt x="1044336" y="789090"/>
                      <a:pt x="1044336" y="789090"/>
                      <a:pt x="1044336" y="789090"/>
                    </a:cubicBezTo>
                    <a:cubicBezTo>
                      <a:pt x="1044336" y="813054"/>
                      <a:pt x="1063159" y="833594"/>
                      <a:pt x="1088828" y="833594"/>
                    </a:cubicBezTo>
                    <a:cubicBezTo>
                      <a:pt x="3650558" y="833594"/>
                      <a:pt x="3650558" y="833594"/>
                      <a:pt x="3650558" y="833594"/>
                    </a:cubicBezTo>
                    <a:cubicBezTo>
                      <a:pt x="3674516" y="833594"/>
                      <a:pt x="3695051" y="813054"/>
                      <a:pt x="3695051" y="789090"/>
                    </a:cubicBezTo>
                    <a:cubicBezTo>
                      <a:pt x="3695051" y="371437"/>
                      <a:pt x="3695051" y="371437"/>
                      <a:pt x="3695051" y="371437"/>
                    </a:cubicBezTo>
                    <a:cubicBezTo>
                      <a:pt x="3695051" y="342339"/>
                      <a:pt x="3717297" y="320087"/>
                      <a:pt x="3746388" y="320087"/>
                    </a:cubicBezTo>
                    <a:cubicBezTo>
                      <a:pt x="6455285" y="320087"/>
                      <a:pt x="6455285" y="320087"/>
                      <a:pt x="6455285" y="320087"/>
                    </a:cubicBezTo>
                    <a:cubicBezTo>
                      <a:pt x="6484376" y="320087"/>
                      <a:pt x="6506622" y="342339"/>
                      <a:pt x="6506622" y="371437"/>
                    </a:cubicBezTo>
                    <a:cubicBezTo>
                      <a:pt x="6506622" y="534048"/>
                      <a:pt x="6506622" y="534048"/>
                      <a:pt x="6506622" y="534048"/>
                    </a:cubicBezTo>
                    <a:cubicBezTo>
                      <a:pt x="6506622" y="558012"/>
                      <a:pt x="6527157" y="578552"/>
                      <a:pt x="6551114" y="578552"/>
                    </a:cubicBezTo>
                    <a:cubicBezTo>
                      <a:pt x="7529945" y="578552"/>
                      <a:pt x="7529945" y="578552"/>
                      <a:pt x="7529945" y="578552"/>
                    </a:cubicBezTo>
                    <a:cubicBezTo>
                      <a:pt x="7553903" y="578552"/>
                      <a:pt x="7574437" y="558012"/>
                      <a:pt x="7574437" y="534048"/>
                    </a:cubicBezTo>
                    <a:cubicBezTo>
                      <a:pt x="7574437" y="51351"/>
                      <a:pt x="7574437" y="51351"/>
                      <a:pt x="7574437" y="51351"/>
                    </a:cubicBezTo>
                    <a:cubicBezTo>
                      <a:pt x="7574437" y="23964"/>
                      <a:pt x="7596684" y="0"/>
                      <a:pt x="76257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 b="1" dirty="0"/>
              </a:p>
            </p:txBody>
          </p:sp>
          <p:sp>
            <p:nvSpPr>
              <p:cNvPr id="26" name="Rektangel 11"/>
              <p:cNvSpPr/>
              <p:nvPr userDrawn="1"/>
            </p:nvSpPr>
            <p:spPr>
              <a:xfrm>
                <a:off x="900907" y="2551188"/>
                <a:ext cx="9144000" cy="922337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922337">
                    <a:moveTo>
                      <a:pt x="5562016" y="0"/>
                    </a:moveTo>
                    <a:cubicBezTo>
                      <a:pt x="6735929" y="0"/>
                      <a:pt x="6735929" y="0"/>
                      <a:pt x="6735929" y="0"/>
                    </a:cubicBezTo>
                    <a:cubicBezTo>
                      <a:pt x="6765020" y="0"/>
                      <a:pt x="6787266" y="22246"/>
                      <a:pt x="6787266" y="51336"/>
                    </a:cubicBezTo>
                    <a:cubicBezTo>
                      <a:pt x="6787266" y="658812"/>
                      <a:pt x="6787266" y="658812"/>
                      <a:pt x="6787266" y="658812"/>
                    </a:cubicBezTo>
                    <a:cubicBezTo>
                      <a:pt x="6787266" y="684480"/>
                      <a:pt x="6807801" y="703303"/>
                      <a:pt x="6831758" y="703303"/>
                    </a:cubicBezTo>
                    <a:cubicBezTo>
                      <a:pt x="8616584" y="703303"/>
                      <a:pt x="8616584" y="703303"/>
                      <a:pt x="8616584" y="703303"/>
                    </a:cubicBezTo>
                    <a:cubicBezTo>
                      <a:pt x="8640542" y="703303"/>
                      <a:pt x="8661077" y="684480"/>
                      <a:pt x="8661077" y="658812"/>
                    </a:cubicBezTo>
                    <a:cubicBezTo>
                      <a:pt x="8661077" y="193366"/>
                      <a:pt x="8661077" y="193366"/>
                      <a:pt x="8661077" y="193366"/>
                    </a:cubicBezTo>
                    <a:cubicBezTo>
                      <a:pt x="8661077" y="165987"/>
                      <a:pt x="8683323" y="142030"/>
                      <a:pt x="8712414" y="142030"/>
                    </a:cubicBezTo>
                    <a:cubicBezTo>
                      <a:pt x="8866788" y="142030"/>
                      <a:pt x="9010400" y="142030"/>
                      <a:pt x="9144000" y="142030"/>
                    </a:cubicBezTo>
                    <a:lnTo>
                      <a:pt x="9144000" y="148875"/>
                    </a:lnTo>
                    <a:cubicBezTo>
                      <a:pt x="8712414" y="148875"/>
                      <a:pt x="8712414" y="148875"/>
                      <a:pt x="8712414" y="148875"/>
                    </a:cubicBezTo>
                    <a:cubicBezTo>
                      <a:pt x="8686745" y="148875"/>
                      <a:pt x="8667922" y="169409"/>
                      <a:pt x="8667922" y="193366"/>
                    </a:cubicBezTo>
                    <a:cubicBezTo>
                      <a:pt x="8667922" y="658812"/>
                      <a:pt x="8667922" y="658812"/>
                      <a:pt x="8667922" y="658812"/>
                    </a:cubicBezTo>
                    <a:cubicBezTo>
                      <a:pt x="8667922" y="687903"/>
                      <a:pt x="8643964" y="710148"/>
                      <a:pt x="8616584" y="710148"/>
                    </a:cubicBezTo>
                    <a:cubicBezTo>
                      <a:pt x="6831758" y="710148"/>
                      <a:pt x="6831758" y="710148"/>
                      <a:pt x="6831758" y="710148"/>
                    </a:cubicBezTo>
                    <a:cubicBezTo>
                      <a:pt x="6804378" y="710148"/>
                      <a:pt x="6780421" y="687903"/>
                      <a:pt x="6780421" y="658812"/>
                    </a:cubicBezTo>
                    <a:cubicBezTo>
                      <a:pt x="6780421" y="51336"/>
                      <a:pt x="6780421" y="51336"/>
                      <a:pt x="6780421" y="51336"/>
                    </a:cubicBezTo>
                    <a:cubicBezTo>
                      <a:pt x="6780421" y="27379"/>
                      <a:pt x="6761597" y="6845"/>
                      <a:pt x="6735929" y="6845"/>
                    </a:cubicBezTo>
                    <a:cubicBezTo>
                      <a:pt x="5562016" y="6845"/>
                      <a:pt x="5562016" y="6845"/>
                      <a:pt x="5562016" y="6845"/>
                    </a:cubicBezTo>
                    <a:cubicBezTo>
                      <a:pt x="5538059" y="6845"/>
                      <a:pt x="5517524" y="27379"/>
                      <a:pt x="5517524" y="51336"/>
                    </a:cubicBezTo>
                    <a:cubicBezTo>
                      <a:pt x="5517524" y="773463"/>
                      <a:pt x="5517524" y="773463"/>
                      <a:pt x="5517524" y="773463"/>
                    </a:cubicBezTo>
                    <a:cubicBezTo>
                      <a:pt x="5517524" y="802553"/>
                      <a:pt x="5495278" y="824799"/>
                      <a:pt x="5467898" y="824799"/>
                    </a:cubicBezTo>
                    <a:cubicBezTo>
                      <a:pt x="1906802" y="824799"/>
                      <a:pt x="1906802" y="824799"/>
                      <a:pt x="1906802" y="824799"/>
                    </a:cubicBezTo>
                    <a:cubicBezTo>
                      <a:pt x="1879422" y="824799"/>
                      <a:pt x="1855465" y="802553"/>
                      <a:pt x="1855465" y="773463"/>
                    </a:cubicBezTo>
                    <a:cubicBezTo>
                      <a:pt x="1855465" y="662235"/>
                      <a:pt x="1855465" y="662235"/>
                      <a:pt x="1855465" y="662235"/>
                    </a:cubicBezTo>
                    <a:cubicBezTo>
                      <a:pt x="1855465" y="636567"/>
                      <a:pt x="1834930" y="617743"/>
                      <a:pt x="1810972" y="617743"/>
                    </a:cubicBezTo>
                    <a:cubicBezTo>
                      <a:pt x="1295888" y="617743"/>
                      <a:pt x="1295888" y="617743"/>
                      <a:pt x="1295888" y="617743"/>
                    </a:cubicBezTo>
                    <a:cubicBezTo>
                      <a:pt x="1271931" y="617743"/>
                      <a:pt x="1253107" y="636567"/>
                      <a:pt x="1253107" y="662235"/>
                    </a:cubicBezTo>
                    <a:cubicBezTo>
                      <a:pt x="1253107" y="871001"/>
                      <a:pt x="1253107" y="871001"/>
                      <a:pt x="1253107" y="871001"/>
                    </a:cubicBezTo>
                    <a:cubicBezTo>
                      <a:pt x="1253107" y="898380"/>
                      <a:pt x="1229150" y="922337"/>
                      <a:pt x="1201770" y="922337"/>
                    </a:cubicBezTo>
                    <a:cubicBezTo>
                      <a:pt x="782516" y="922337"/>
                      <a:pt x="782516" y="922337"/>
                      <a:pt x="782516" y="922337"/>
                    </a:cubicBezTo>
                    <a:cubicBezTo>
                      <a:pt x="755136" y="922337"/>
                      <a:pt x="731178" y="898380"/>
                      <a:pt x="731178" y="871001"/>
                    </a:cubicBezTo>
                    <a:cubicBezTo>
                      <a:pt x="731178" y="564696"/>
                      <a:pt x="731178" y="564696"/>
                      <a:pt x="731178" y="564696"/>
                    </a:cubicBezTo>
                    <a:cubicBezTo>
                      <a:pt x="731178" y="540739"/>
                      <a:pt x="712355" y="520205"/>
                      <a:pt x="688397" y="520205"/>
                    </a:cubicBezTo>
                    <a:cubicBezTo>
                      <a:pt x="412149" y="520205"/>
                      <a:pt x="185673" y="520205"/>
                      <a:pt x="0" y="520205"/>
                    </a:cubicBezTo>
                    <a:lnTo>
                      <a:pt x="0" y="513360"/>
                    </a:lnTo>
                    <a:cubicBezTo>
                      <a:pt x="688397" y="513360"/>
                      <a:pt x="688397" y="513360"/>
                      <a:pt x="688397" y="513360"/>
                    </a:cubicBezTo>
                    <a:cubicBezTo>
                      <a:pt x="715777" y="513360"/>
                      <a:pt x="738023" y="535606"/>
                      <a:pt x="738023" y="564696"/>
                    </a:cubicBezTo>
                    <a:cubicBezTo>
                      <a:pt x="738023" y="871001"/>
                      <a:pt x="738023" y="871001"/>
                      <a:pt x="738023" y="871001"/>
                    </a:cubicBezTo>
                    <a:cubicBezTo>
                      <a:pt x="738023" y="894958"/>
                      <a:pt x="758558" y="915492"/>
                      <a:pt x="782516" y="915492"/>
                    </a:cubicBezTo>
                    <a:cubicBezTo>
                      <a:pt x="1201770" y="915492"/>
                      <a:pt x="1201770" y="915492"/>
                      <a:pt x="1201770" y="915492"/>
                    </a:cubicBezTo>
                    <a:cubicBezTo>
                      <a:pt x="1225727" y="915492"/>
                      <a:pt x="1246262" y="894958"/>
                      <a:pt x="1246262" y="871001"/>
                    </a:cubicBezTo>
                    <a:cubicBezTo>
                      <a:pt x="1246262" y="662235"/>
                      <a:pt x="1246262" y="662235"/>
                      <a:pt x="1246262" y="662235"/>
                    </a:cubicBezTo>
                    <a:cubicBezTo>
                      <a:pt x="1246262" y="633144"/>
                      <a:pt x="1268508" y="610899"/>
                      <a:pt x="1295888" y="610899"/>
                    </a:cubicBezTo>
                    <a:cubicBezTo>
                      <a:pt x="1810972" y="610899"/>
                      <a:pt x="1810972" y="610899"/>
                      <a:pt x="1810972" y="610899"/>
                    </a:cubicBezTo>
                    <a:cubicBezTo>
                      <a:pt x="1840064" y="610899"/>
                      <a:pt x="1862310" y="633144"/>
                      <a:pt x="1862310" y="662235"/>
                    </a:cubicBezTo>
                    <a:cubicBezTo>
                      <a:pt x="1862310" y="773463"/>
                      <a:pt x="1862310" y="773463"/>
                      <a:pt x="1862310" y="773463"/>
                    </a:cubicBezTo>
                    <a:cubicBezTo>
                      <a:pt x="1862310" y="799131"/>
                      <a:pt x="1882845" y="817954"/>
                      <a:pt x="1906802" y="817954"/>
                    </a:cubicBezTo>
                    <a:cubicBezTo>
                      <a:pt x="5467898" y="817954"/>
                      <a:pt x="5467898" y="817954"/>
                      <a:pt x="5467898" y="817954"/>
                    </a:cubicBezTo>
                    <a:cubicBezTo>
                      <a:pt x="5491855" y="817954"/>
                      <a:pt x="5510679" y="799131"/>
                      <a:pt x="5510679" y="773463"/>
                    </a:cubicBezTo>
                    <a:cubicBezTo>
                      <a:pt x="5510679" y="51336"/>
                      <a:pt x="5510679" y="51336"/>
                      <a:pt x="5510679" y="51336"/>
                    </a:cubicBezTo>
                    <a:cubicBezTo>
                      <a:pt x="5510679" y="22246"/>
                      <a:pt x="5534636" y="0"/>
                      <a:pt x="556201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sp>
            <p:nvSpPr>
              <p:cNvPr id="27" name="Rektangel 12"/>
              <p:cNvSpPr/>
              <p:nvPr userDrawn="1"/>
            </p:nvSpPr>
            <p:spPr>
              <a:xfrm>
                <a:off x="900907" y="2759149"/>
                <a:ext cx="9144000" cy="1536700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1536700">
                    <a:moveTo>
                      <a:pt x="2822317" y="0"/>
                    </a:moveTo>
                    <a:cubicBezTo>
                      <a:pt x="5028108" y="0"/>
                      <a:pt x="5028108" y="0"/>
                      <a:pt x="5028108" y="0"/>
                    </a:cubicBezTo>
                    <a:cubicBezTo>
                      <a:pt x="5055488" y="0"/>
                      <a:pt x="5079446" y="22246"/>
                      <a:pt x="5079446" y="51338"/>
                    </a:cubicBezTo>
                    <a:cubicBezTo>
                      <a:pt x="5079446" y="884715"/>
                      <a:pt x="5079446" y="884715"/>
                      <a:pt x="5079446" y="884715"/>
                    </a:cubicBezTo>
                    <a:cubicBezTo>
                      <a:pt x="5079446" y="908672"/>
                      <a:pt x="5098269" y="929207"/>
                      <a:pt x="5123938" y="929207"/>
                    </a:cubicBezTo>
                    <a:cubicBezTo>
                      <a:pt x="5734852" y="929207"/>
                      <a:pt x="5734852" y="929207"/>
                      <a:pt x="5734852" y="929207"/>
                    </a:cubicBezTo>
                    <a:cubicBezTo>
                      <a:pt x="5760520" y="929207"/>
                      <a:pt x="5779344" y="908672"/>
                      <a:pt x="5779344" y="884715"/>
                    </a:cubicBezTo>
                    <a:cubicBezTo>
                      <a:pt x="5779344" y="352517"/>
                      <a:pt x="5779344" y="352517"/>
                      <a:pt x="5779344" y="352517"/>
                    </a:cubicBezTo>
                    <a:cubicBezTo>
                      <a:pt x="5779344" y="323426"/>
                      <a:pt x="5803301" y="301180"/>
                      <a:pt x="5830681" y="301180"/>
                    </a:cubicBezTo>
                    <a:cubicBezTo>
                      <a:pt x="7452939" y="301180"/>
                      <a:pt x="7452939" y="301180"/>
                      <a:pt x="7452939" y="301180"/>
                    </a:cubicBezTo>
                    <a:cubicBezTo>
                      <a:pt x="7480319" y="301180"/>
                      <a:pt x="7502565" y="323426"/>
                      <a:pt x="7502565" y="352517"/>
                    </a:cubicBezTo>
                    <a:cubicBezTo>
                      <a:pt x="7502565" y="1485363"/>
                      <a:pt x="7502565" y="1485363"/>
                      <a:pt x="7502565" y="1485363"/>
                    </a:cubicBezTo>
                    <a:cubicBezTo>
                      <a:pt x="7502565" y="1509320"/>
                      <a:pt x="7523100" y="1529855"/>
                      <a:pt x="7547058" y="1529855"/>
                    </a:cubicBezTo>
                    <a:cubicBezTo>
                      <a:pt x="8799687" y="1529855"/>
                      <a:pt x="8799687" y="1529855"/>
                      <a:pt x="8799687" y="1529855"/>
                    </a:cubicBezTo>
                    <a:cubicBezTo>
                      <a:pt x="8823645" y="1529855"/>
                      <a:pt x="8844180" y="1509320"/>
                      <a:pt x="8844180" y="1485363"/>
                    </a:cubicBezTo>
                    <a:cubicBezTo>
                      <a:pt x="8844180" y="966855"/>
                      <a:pt x="8844180" y="966855"/>
                      <a:pt x="8844180" y="966855"/>
                    </a:cubicBezTo>
                    <a:cubicBezTo>
                      <a:pt x="8844180" y="937764"/>
                      <a:pt x="8866426" y="915517"/>
                      <a:pt x="8895517" y="915517"/>
                    </a:cubicBezTo>
                    <a:cubicBezTo>
                      <a:pt x="8981972" y="915517"/>
                      <a:pt x="9064748" y="915517"/>
                      <a:pt x="9144000" y="915517"/>
                    </a:cubicBezTo>
                    <a:lnTo>
                      <a:pt x="9144000" y="922362"/>
                    </a:lnTo>
                    <a:cubicBezTo>
                      <a:pt x="8895517" y="922362"/>
                      <a:pt x="8895517" y="922362"/>
                      <a:pt x="8895517" y="922362"/>
                    </a:cubicBezTo>
                    <a:cubicBezTo>
                      <a:pt x="8869848" y="922362"/>
                      <a:pt x="8851025" y="941186"/>
                      <a:pt x="8851025" y="966855"/>
                    </a:cubicBezTo>
                    <a:cubicBezTo>
                      <a:pt x="8851025" y="1485363"/>
                      <a:pt x="8851025" y="1485363"/>
                      <a:pt x="8851025" y="1485363"/>
                    </a:cubicBezTo>
                    <a:cubicBezTo>
                      <a:pt x="8851025" y="1512743"/>
                      <a:pt x="8827067" y="1536700"/>
                      <a:pt x="8799687" y="1536700"/>
                    </a:cubicBezTo>
                    <a:cubicBezTo>
                      <a:pt x="7547058" y="1536700"/>
                      <a:pt x="7547058" y="1536700"/>
                      <a:pt x="7547058" y="1536700"/>
                    </a:cubicBezTo>
                    <a:cubicBezTo>
                      <a:pt x="7519678" y="1536700"/>
                      <a:pt x="7495720" y="1512743"/>
                      <a:pt x="7495720" y="1485363"/>
                    </a:cubicBezTo>
                    <a:cubicBezTo>
                      <a:pt x="7495720" y="352517"/>
                      <a:pt x="7495720" y="352517"/>
                      <a:pt x="7495720" y="352517"/>
                    </a:cubicBezTo>
                    <a:cubicBezTo>
                      <a:pt x="7495720" y="328560"/>
                      <a:pt x="7476897" y="308025"/>
                      <a:pt x="7452939" y="308025"/>
                    </a:cubicBezTo>
                    <a:cubicBezTo>
                      <a:pt x="5830681" y="308025"/>
                      <a:pt x="5830681" y="308025"/>
                      <a:pt x="5830681" y="308025"/>
                    </a:cubicBezTo>
                    <a:cubicBezTo>
                      <a:pt x="5806724" y="308025"/>
                      <a:pt x="5786189" y="328560"/>
                      <a:pt x="5786189" y="352517"/>
                    </a:cubicBezTo>
                    <a:cubicBezTo>
                      <a:pt x="5786189" y="884715"/>
                      <a:pt x="5786189" y="884715"/>
                      <a:pt x="5786189" y="884715"/>
                    </a:cubicBezTo>
                    <a:cubicBezTo>
                      <a:pt x="5786189" y="912095"/>
                      <a:pt x="5763943" y="936052"/>
                      <a:pt x="5734852" y="936052"/>
                    </a:cubicBezTo>
                    <a:cubicBezTo>
                      <a:pt x="5123938" y="936052"/>
                      <a:pt x="5123938" y="936052"/>
                      <a:pt x="5123938" y="936052"/>
                    </a:cubicBezTo>
                    <a:cubicBezTo>
                      <a:pt x="5094847" y="936052"/>
                      <a:pt x="5072601" y="912095"/>
                      <a:pt x="5072601" y="884715"/>
                    </a:cubicBezTo>
                    <a:cubicBezTo>
                      <a:pt x="5072601" y="51338"/>
                      <a:pt x="5072601" y="51338"/>
                      <a:pt x="5072601" y="51338"/>
                    </a:cubicBezTo>
                    <a:cubicBezTo>
                      <a:pt x="5072601" y="25669"/>
                      <a:pt x="5052066" y="6845"/>
                      <a:pt x="5028108" y="6845"/>
                    </a:cubicBezTo>
                    <a:cubicBezTo>
                      <a:pt x="2822317" y="6845"/>
                      <a:pt x="2822317" y="6845"/>
                      <a:pt x="2822317" y="6845"/>
                    </a:cubicBezTo>
                    <a:cubicBezTo>
                      <a:pt x="2798359" y="6845"/>
                      <a:pt x="2777825" y="25669"/>
                      <a:pt x="2777825" y="51338"/>
                    </a:cubicBezTo>
                    <a:cubicBezTo>
                      <a:pt x="2777825" y="1276591"/>
                      <a:pt x="2777825" y="1276591"/>
                      <a:pt x="2777825" y="1276591"/>
                    </a:cubicBezTo>
                    <a:cubicBezTo>
                      <a:pt x="2777825" y="1303971"/>
                      <a:pt x="2755578" y="1327928"/>
                      <a:pt x="2726487" y="1327928"/>
                    </a:cubicBezTo>
                    <a:cubicBezTo>
                      <a:pt x="279410" y="1327928"/>
                      <a:pt x="279410" y="1327928"/>
                      <a:pt x="279410" y="1327928"/>
                    </a:cubicBezTo>
                    <a:cubicBezTo>
                      <a:pt x="252030" y="1327928"/>
                      <a:pt x="228073" y="1303971"/>
                      <a:pt x="228073" y="1276591"/>
                    </a:cubicBezTo>
                    <a:cubicBezTo>
                      <a:pt x="228073" y="453481"/>
                      <a:pt x="228073" y="453481"/>
                      <a:pt x="228073" y="453481"/>
                    </a:cubicBezTo>
                    <a:cubicBezTo>
                      <a:pt x="228073" y="427812"/>
                      <a:pt x="207538" y="408988"/>
                      <a:pt x="183580" y="408988"/>
                    </a:cubicBezTo>
                    <a:cubicBezTo>
                      <a:pt x="120092" y="408988"/>
                      <a:pt x="58927" y="408988"/>
                      <a:pt x="0" y="408988"/>
                    </a:cubicBezTo>
                    <a:lnTo>
                      <a:pt x="0" y="402143"/>
                    </a:lnTo>
                    <a:cubicBezTo>
                      <a:pt x="183580" y="402143"/>
                      <a:pt x="183580" y="402143"/>
                      <a:pt x="183580" y="402143"/>
                    </a:cubicBezTo>
                    <a:cubicBezTo>
                      <a:pt x="212672" y="402143"/>
                      <a:pt x="234918" y="424389"/>
                      <a:pt x="234918" y="453481"/>
                    </a:cubicBezTo>
                    <a:cubicBezTo>
                      <a:pt x="234918" y="1276591"/>
                      <a:pt x="234918" y="1276591"/>
                      <a:pt x="234918" y="1276591"/>
                    </a:cubicBezTo>
                    <a:cubicBezTo>
                      <a:pt x="234918" y="1300548"/>
                      <a:pt x="255453" y="1321083"/>
                      <a:pt x="279410" y="1321083"/>
                    </a:cubicBezTo>
                    <a:cubicBezTo>
                      <a:pt x="2726487" y="1321083"/>
                      <a:pt x="2726487" y="1321083"/>
                      <a:pt x="2726487" y="1321083"/>
                    </a:cubicBezTo>
                    <a:cubicBezTo>
                      <a:pt x="2750445" y="1321083"/>
                      <a:pt x="2770980" y="1300548"/>
                      <a:pt x="2770980" y="1276591"/>
                    </a:cubicBezTo>
                    <a:cubicBezTo>
                      <a:pt x="2770980" y="51338"/>
                      <a:pt x="2770980" y="51338"/>
                      <a:pt x="2770980" y="51338"/>
                    </a:cubicBezTo>
                    <a:cubicBezTo>
                      <a:pt x="2770980" y="22246"/>
                      <a:pt x="2794937" y="0"/>
                      <a:pt x="282231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sp>
            <p:nvSpPr>
              <p:cNvPr id="28" name="Rektangel 13"/>
              <p:cNvSpPr/>
              <p:nvPr userDrawn="1"/>
            </p:nvSpPr>
            <p:spPr>
              <a:xfrm>
                <a:off x="900907" y="2855987"/>
                <a:ext cx="9144000" cy="1435100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1435100">
                    <a:moveTo>
                      <a:pt x="4819337" y="0"/>
                    </a:moveTo>
                    <a:cubicBezTo>
                      <a:pt x="5888863" y="0"/>
                      <a:pt x="5888863" y="0"/>
                      <a:pt x="5888863" y="0"/>
                    </a:cubicBezTo>
                    <a:cubicBezTo>
                      <a:pt x="5917955" y="0"/>
                      <a:pt x="5940201" y="23947"/>
                      <a:pt x="5940201" y="51315"/>
                    </a:cubicBezTo>
                    <a:cubicBezTo>
                      <a:pt x="5940201" y="1228131"/>
                      <a:pt x="5940201" y="1228131"/>
                      <a:pt x="5940201" y="1228131"/>
                    </a:cubicBezTo>
                    <a:cubicBezTo>
                      <a:pt x="5940201" y="1253788"/>
                      <a:pt x="5960736" y="1272604"/>
                      <a:pt x="5984693" y="1272604"/>
                    </a:cubicBezTo>
                    <a:cubicBezTo>
                      <a:pt x="8152838" y="1272604"/>
                      <a:pt x="8152838" y="1272604"/>
                      <a:pt x="8152838" y="1272604"/>
                    </a:cubicBezTo>
                    <a:cubicBezTo>
                      <a:pt x="8176795" y="1272604"/>
                      <a:pt x="8197330" y="1253788"/>
                      <a:pt x="8197330" y="1228131"/>
                    </a:cubicBezTo>
                    <a:cubicBezTo>
                      <a:pt x="8197330" y="256573"/>
                      <a:pt x="8197330" y="256573"/>
                      <a:pt x="8197330" y="256573"/>
                    </a:cubicBezTo>
                    <a:cubicBezTo>
                      <a:pt x="8197330" y="227495"/>
                      <a:pt x="8219576" y="205259"/>
                      <a:pt x="8248667" y="205259"/>
                    </a:cubicBezTo>
                    <a:cubicBezTo>
                      <a:pt x="8970812" y="205259"/>
                      <a:pt x="8970812" y="205259"/>
                      <a:pt x="8970812" y="205259"/>
                    </a:cubicBezTo>
                    <a:cubicBezTo>
                      <a:pt x="8998191" y="205259"/>
                      <a:pt x="9020438" y="227495"/>
                      <a:pt x="9020438" y="256573"/>
                    </a:cubicBezTo>
                    <a:cubicBezTo>
                      <a:pt x="9020438" y="465253"/>
                      <a:pt x="9020438" y="465253"/>
                      <a:pt x="9020438" y="465253"/>
                    </a:cubicBezTo>
                    <a:cubicBezTo>
                      <a:pt x="9020438" y="489200"/>
                      <a:pt x="9040972" y="508015"/>
                      <a:pt x="9064930" y="508015"/>
                    </a:cubicBezTo>
                    <a:lnTo>
                      <a:pt x="9144000" y="508015"/>
                    </a:lnTo>
                    <a:lnTo>
                      <a:pt x="9144000" y="514857"/>
                    </a:lnTo>
                    <a:cubicBezTo>
                      <a:pt x="9064930" y="514857"/>
                      <a:pt x="9064930" y="514857"/>
                      <a:pt x="9064930" y="514857"/>
                    </a:cubicBezTo>
                    <a:cubicBezTo>
                      <a:pt x="9037550" y="514857"/>
                      <a:pt x="9013593" y="492621"/>
                      <a:pt x="9013593" y="465253"/>
                    </a:cubicBezTo>
                    <a:cubicBezTo>
                      <a:pt x="9013593" y="256573"/>
                      <a:pt x="9013593" y="256573"/>
                      <a:pt x="9013593" y="256573"/>
                    </a:cubicBezTo>
                    <a:cubicBezTo>
                      <a:pt x="9013593" y="232627"/>
                      <a:pt x="8994769" y="212101"/>
                      <a:pt x="8970812" y="212101"/>
                    </a:cubicBezTo>
                    <a:cubicBezTo>
                      <a:pt x="8248667" y="212101"/>
                      <a:pt x="8248667" y="212101"/>
                      <a:pt x="8248667" y="212101"/>
                    </a:cubicBezTo>
                    <a:cubicBezTo>
                      <a:pt x="8222998" y="212101"/>
                      <a:pt x="8204175" y="232627"/>
                      <a:pt x="8204175" y="256573"/>
                    </a:cubicBezTo>
                    <a:cubicBezTo>
                      <a:pt x="8204175" y="1228131"/>
                      <a:pt x="8204175" y="1228131"/>
                      <a:pt x="8204175" y="1228131"/>
                    </a:cubicBezTo>
                    <a:cubicBezTo>
                      <a:pt x="8204175" y="1257209"/>
                      <a:pt x="8180217" y="1279446"/>
                      <a:pt x="8152838" y="1279446"/>
                    </a:cubicBezTo>
                    <a:cubicBezTo>
                      <a:pt x="5984693" y="1279446"/>
                      <a:pt x="5984693" y="1279446"/>
                      <a:pt x="5984693" y="1279446"/>
                    </a:cubicBezTo>
                    <a:cubicBezTo>
                      <a:pt x="5957313" y="1279446"/>
                      <a:pt x="5933356" y="1257209"/>
                      <a:pt x="5933356" y="1228131"/>
                    </a:cubicBezTo>
                    <a:cubicBezTo>
                      <a:pt x="5933356" y="51315"/>
                      <a:pt x="5933356" y="51315"/>
                      <a:pt x="5933356" y="51315"/>
                    </a:cubicBezTo>
                    <a:cubicBezTo>
                      <a:pt x="5933356" y="27368"/>
                      <a:pt x="5914532" y="6842"/>
                      <a:pt x="5888863" y="6842"/>
                    </a:cubicBezTo>
                    <a:cubicBezTo>
                      <a:pt x="4819337" y="6842"/>
                      <a:pt x="4819337" y="6842"/>
                      <a:pt x="4819337" y="6842"/>
                    </a:cubicBezTo>
                    <a:cubicBezTo>
                      <a:pt x="4795380" y="6842"/>
                      <a:pt x="4774845" y="27368"/>
                      <a:pt x="4774845" y="51315"/>
                    </a:cubicBezTo>
                    <a:cubicBezTo>
                      <a:pt x="4774845" y="1383786"/>
                      <a:pt x="4774845" y="1383786"/>
                      <a:pt x="4774845" y="1383786"/>
                    </a:cubicBezTo>
                    <a:cubicBezTo>
                      <a:pt x="4774845" y="1412864"/>
                      <a:pt x="4752599" y="1435100"/>
                      <a:pt x="4723507" y="1435100"/>
                    </a:cubicBezTo>
                    <a:cubicBezTo>
                      <a:pt x="3236438" y="1435100"/>
                      <a:pt x="3236438" y="1435100"/>
                      <a:pt x="3236438" y="1435100"/>
                    </a:cubicBezTo>
                    <a:cubicBezTo>
                      <a:pt x="3207346" y="1435100"/>
                      <a:pt x="3185100" y="1412864"/>
                      <a:pt x="3185100" y="1383786"/>
                    </a:cubicBezTo>
                    <a:cubicBezTo>
                      <a:pt x="3185100" y="259994"/>
                      <a:pt x="3185100" y="259994"/>
                      <a:pt x="3185100" y="259994"/>
                    </a:cubicBezTo>
                    <a:cubicBezTo>
                      <a:pt x="3185100" y="236048"/>
                      <a:pt x="3164565" y="215522"/>
                      <a:pt x="3140608" y="215522"/>
                    </a:cubicBezTo>
                    <a:cubicBezTo>
                      <a:pt x="986153" y="215522"/>
                      <a:pt x="986153" y="215522"/>
                      <a:pt x="986153" y="215522"/>
                    </a:cubicBezTo>
                    <a:cubicBezTo>
                      <a:pt x="960485" y="215522"/>
                      <a:pt x="941661" y="236048"/>
                      <a:pt x="941661" y="259994"/>
                    </a:cubicBezTo>
                    <a:cubicBezTo>
                      <a:pt x="941661" y="1079319"/>
                      <a:pt x="941661" y="1079319"/>
                      <a:pt x="941661" y="1079319"/>
                    </a:cubicBezTo>
                    <a:cubicBezTo>
                      <a:pt x="941661" y="1108397"/>
                      <a:pt x="917704" y="1130633"/>
                      <a:pt x="890324" y="1130633"/>
                    </a:cubicBezTo>
                    <a:cubicBezTo>
                      <a:pt x="538949" y="1130633"/>
                      <a:pt x="245341" y="1130633"/>
                      <a:pt x="0" y="1130633"/>
                    </a:cubicBezTo>
                    <a:lnTo>
                      <a:pt x="0" y="1123791"/>
                    </a:lnTo>
                    <a:cubicBezTo>
                      <a:pt x="890324" y="1123791"/>
                      <a:pt x="890324" y="1123791"/>
                      <a:pt x="890324" y="1123791"/>
                    </a:cubicBezTo>
                    <a:cubicBezTo>
                      <a:pt x="914281" y="1123791"/>
                      <a:pt x="934816" y="1103265"/>
                      <a:pt x="934816" y="1079319"/>
                    </a:cubicBezTo>
                    <a:cubicBezTo>
                      <a:pt x="934816" y="259994"/>
                      <a:pt x="934816" y="259994"/>
                      <a:pt x="934816" y="259994"/>
                    </a:cubicBezTo>
                    <a:cubicBezTo>
                      <a:pt x="934816" y="230916"/>
                      <a:pt x="957062" y="208680"/>
                      <a:pt x="986153" y="208680"/>
                    </a:cubicBezTo>
                    <a:cubicBezTo>
                      <a:pt x="3140608" y="208680"/>
                      <a:pt x="3140608" y="208680"/>
                      <a:pt x="3140608" y="208680"/>
                    </a:cubicBezTo>
                    <a:cubicBezTo>
                      <a:pt x="3167988" y="208680"/>
                      <a:pt x="3191945" y="230916"/>
                      <a:pt x="3191945" y="259994"/>
                    </a:cubicBezTo>
                    <a:cubicBezTo>
                      <a:pt x="3191945" y="1383786"/>
                      <a:pt x="3191945" y="1383786"/>
                      <a:pt x="3191945" y="1383786"/>
                    </a:cubicBezTo>
                    <a:cubicBezTo>
                      <a:pt x="3191945" y="1409443"/>
                      <a:pt x="3210769" y="1428258"/>
                      <a:pt x="3236438" y="1428258"/>
                    </a:cubicBezTo>
                    <a:cubicBezTo>
                      <a:pt x="4723507" y="1428258"/>
                      <a:pt x="4723507" y="1428258"/>
                      <a:pt x="4723507" y="1428258"/>
                    </a:cubicBezTo>
                    <a:cubicBezTo>
                      <a:pt x="4749176" y="1428258"/>
                      <a:pt x="4768000" y="1409443"/>
                      <a:pt x="4768000" y="1383786"/>
                    </a:cubicBezTo>
                    <a:cubicBezTo>
                      <a:pt x="4768000" y="51315"/>
                      <a:pt x="4768000" y="51315"/>
                      <a:pt x="4768000" y="51315"/>
                    </a:cubicBezTo>
                    <a:cubicBezTo>
                      <a:pt x="4768000" y="23947"/>
                      <a:pt x="4791957" y="0"/>
                      <a:pt x="481933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>
                  <a:ln>
                    <a:solidFill>
                      <a:schemeClr val="tx2"/>
                    </a:solidFill>
                  </a:ln>
                </a:endParaRPr>
              </a:p>
            </p:txBody>
          </p:sp>
        </p:grpSp>
      </p:grpSp>
      <p:sp>
        <p:nvSpPr>
          <p:cNvPr id="15" name="textruta 14"/>
          <p:cNvSpPr txBox="1"/>
          <p:nvPr userDrawn="1"/>
        </p:nvSpPr>
        <p:spPr>
          <a:xfrm>
            <a:off x="7103422" y="171390"/>
            <a:ext cx="17796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b="1" dirty="0" smtClean="0"/>
              <a:t>KTH ROYAL INSTITUTE</a:t>
            </a:r>
            <a:br>
              <a:rPr lang="sv-SE" sz="1100" b="1" dirty="0" smtClean="0"/>
            </a:br>
            <a:r>
              <a:rPr lang="sv-SE" sz="1100" b="1" dirty="0" smtClean="0"/>
              <a:t>OF</a:t>
            </a:r>
            <a:r>
              <a:rPr lang="sv-SE" sz="1100" b="1" baseline="0" dirty="0" smtClean="0"/>
              <a:t> TECHNOLOGY</a:t>
            </a:r>
            <a:endParaRPr lang="sv-SE" sz="1100" b="1" dirty="0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5" y="258366"/>
            <a:ext cx="514350" cy="49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066801"/>
            <a:ext cx="6935788" cy="31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CFCB38AA-14D0-4B67-BE5B-608C5A8A7489}" type="datetimeFigureOut">
              <a:rPr lang="sv-SE" smtClean="0"/>
              <a:pPr/>
              <a:t>2019-01-25</a:t>
            </a:fld>
            <a:endParaRPr lang="sv-SE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9907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2009-11-18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FDE0-D94C-4052-8B87-8F07CF91D0E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1822012" y="1405951"/>
            <a:ext cx="6862738" cy="304459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cxnSp>
        <p:nvCxnSpPr>
          <p:cNvPr id="8" name="Straight Connector 17"/>
          <p:cNvCxnSpPr/>
          <p:nvPr userDrawn="1"/>
        </p:nvCxnSpPr>
        <p:spPr bwMode="auto">
          <a:xfrm>
            <a:off x="293261" y="4824947"/>
            <a:ext cx="8588707" cy="0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258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187054"/>
            <a:ext cx="6935788" cy="305871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2019-01-25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849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870886"/>
            <a:ext cx="6984337" cy="782763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1707654"/>
            <a:ext cx="6987075" cy="702078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4" y="258367"/>
            <a:ext cx="603657" cy="60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4197523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/>
          <p:cNvSpPr>
            <a:spLocks noChangeAspect="1" noChangeArrowheads="1" noTextEdit="1"/>
          </p:cNvSpPr>
          <p:nvPr userDrawn="1"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grpSp>
        <p:nvGrpSpPr>
          <p:cNvPr id="29" name="Grupp 28"/>
          <p:cNvGrpSpPr/>
          <p:nvPr userDrawn="1"/>
        </p:nvGrpSpPr>
        <p:grpSpPr>
          <a:xfrm>
            <a:off x="0" y="2709862"/>
            <a:ext cx="9144000" cy="2433638"/>
            <a:chOff x="0" y="2709862"/>
            <a:chExt cx="9144000" cy="2433638"/>
          </a:xfrm>
        </p:grpSpPr>
        <p:sp>
          <p:nvSpPr>
            <p:cNvPr id="14" name="Rektangel 13"/>
            <p:cNvSpPr/>
            <p:nvPr userDrawn="1"/>
          </p:nvSpPr>
          <p:spPr bwMode="gray">
            <a:xfrm>
              <a:off x="0" y="2709862"/>
              <a:ext cx="9144000" cy="2433638"/>
            </a:xfrm>
            <a:prstGeom prst="rect">
              <a:avLst/>
            </a:prstGeom>
            <a:solidFill>
              <a:srgbClr val="6292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3" name="Grupp 22"/>
            <p:cNvGrpSpPr/>
            <p:nvPr userDrawn="1"/>
          </p:nvGrpSpPr>
          <p:grpSpPr>
            <a:xfrm>
              <a:off x="0" y="3052732"/>
              <a:ext cx="9144000" cy="1744661"/>
              <a:chOff x="900907" y="2551188"/>
              <a:chExt cx="9144000" cy="1744661"/>
            </a:xfrm>
          </p:grpSpPr>
          <p:sp>
            <p:nvSpPr>
              <p:cNvPr id="24" name="Rektangel 4"/>
              <p:cNvSpPr/>
              <p:nvPr userDrawn="1"/>
            </p:nvSpPr>
            <p:spPr>
              <a:xfrm>
                <a:off x="900907" y="3979937"/>
                <a:ext cx="9144000" cy="252412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252412">
                    <a:moveTo>
                      <a:pt x="1395140" y="0"/>
                    </a:moveTo>
                    <a:cubicBezTo>
                      <a:pt x="7995403" y="0"/>
                      <a:pt x="7995403" y="0"/>
                      <a:pt x="7995403" y="0"/>
                    </a:cubicBezTo>
                    <a:cubicBezTo>
                      <a:pt x="8024494" y="0"/>
                      <a:pt x="8046740" y="22171"/>
                      <a:pt x="8046740" y="51165"/>
                    </a:cubicBezTo>
                    <a:cubicBezTo>
                      <a:pt x="8046740" y="201248"/>
                      <a:pt x="8046740" y="201248"/>
                      <a:pt x="8046740" y="201248"/>
                    </a:cubicBezTo>
                    <a:cubicBezTo>
                      <a:pt x="8046740" y="225124"/>
                      <a:pt x="8067275" y="245590"/>
                      <a:pt x="8091233" y="245590"/>
                    </a:cubicBezTo>
                    <a:cubicBezTo>
                      <a:pt x="8497615" y="245590"/>
                      <a:pt x="8845755" y="245590"/>
                      <a:pt x="9144000" y="245590"/>
                    </a:cubicBezTo>
                    <a:lnTo>
                      <a:pt x="9144000" y="252412"/>
                    </a:lnTo>
                    <a:cubicBezTo>
                      <a:pt x="8091233" y="252412"/>
                      <a:pt x="8091233" y="252412"/>
                      <a:pt x="8091233" y="252412"/>
                    </a:cubicBezTo>
                    <a:cubicBezTo>
                      <a:pt x="8063853" y="252412"/>
                      <a:pt x="8039895" y="228535"/>
                      <a:pt x="8039895" y="201248"/>
                    </a:cubicBezTo>
                    <a:cubicBezTo>
                      <a:pt x="8039895" y="51165"/>
                      <a:pt x="8039895" y="51165"/>
                      <a:pt x="8039895" y="51165"/>
                    </a:cubicBezTo>
                    <a:cubicBezTo>
                      <a:pt x="8039895" y="27288"/>
                      <a:pt x="8019361" y="6822"/>
                      <a:pt x="7995403" y="6822"/>
                    </a:cubicBezTo>
                    <a:cubicBezTo>
                      <a:pt x="1395140" y="6822"/>
                      <a:pt x="1395140" y="6822"/>
                      <a:pt x="1395140" y="6822"/>
                    </a:cubicBezTo>
                    <a:cubicBezTo>
                      <a:pt x="1371183" y="6822"/>
                      <a:pt x="1350648" y="27288"/>
                      <a:pt x="1350648" y="51165"/>
                    </a:cubicBezTo>
                    <a:cubicBezTo>
                      <a:pt x="1350648" y="197837"/>
                      <a:pt x="1350648" y="197837"/>
                      <a:pt x="1350648" y="197837"/>
                    </a:cubicBezTo>
                    <a:cubicBezTo>
                      <a:pt x="1350648" y="226830"/>
                      <a:pt x="1328402" y="249001"/>
                      <a:pt x="1299311" y="249001"/>
                    </a:cubicBezTo>
                    <a:cubicBezTo>
                      <a:pt x="796791" y="249001"/>
                      <a:pt x="367217" y="249001"/>
                      <a:pt x="0" y="249001"/>
                    </a:cubicBezTo>
                    <a:lnTo>
                      <a:pt x="0" y="242179"/>
                    </a:lnTo>
                    <a:cubicBezTo>
                      <a:pt x="1299311" y="242179"/>
                      <a:pt x="1299311" y="242179"/>
                      <a:pt x="1299311" y="242179"/>
                    </a:cubicBezTo>
                    <a:cubicBezTo>
                      <a:pt x="1324979" y="242179"/>
                      <a:pt x="1343803" y="223419"/>
                      <a:pt x="1343803" y="197837"/>
                    </a:cubicBezTo>
                    <a:cubicBezTo>
                      <a:pt x="1343803" y="51165"/>
                      <a:pt x="1343803" y="51165"/>
                      <a:pt x="1343803" y="51165"/>
                    </a:cubicBezTo>
                    <a:cubicBezTo>
                      <a:pt x="1343803" y="22171"/>
                      <a:pt x="1367761" y="0"/>
                      <a:pt x="139514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sp>
            <p:nvSpPr>
              <p:cNvPr id="25" name="Rektangel 10"/>
              <p:cNvSpPr/>
              <p:nvPr userDrawn="1"/>
            </p:nvSpPr>
            <p:spPr>
              <a:xfrm>
                <a:off x="900907" y="2841700"/>
                <a:ext cx="9144000" cy="840441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840441">
                    <a:moveTo>
                      <a:pt x="7625775" y="0"/>
                    </a:moveTo>
                    <a:cubicBezTo>
                      <a:pt x="8520853" y="0"/>
                      <a:pt x="8943978" y="0"/>
                      <a:pt x="9144000" y="0"/>
                    </a:cubicBezTo>
                    <a:lnTo>
                      <a:pt x="9144000" y="6847"/>
                    </a:lnTo>
                    <a:cubicBezTo>
                      <a:pt x="7625775" y="6847"/>
                      <a:pt x="7625775" y="6847"/>
                      <a:pt x="7625775" y="6847"/>
                    </a:cubicBezTo>
                    <a:cubicBezTo>
                      <a:pt x="7600106" y="6847"/>
                      <a:pt x="7581282" y="27387"/>
                      <a:pt x="7581282" y="51351"/>
                    </a:cubicBezTo>
                    <a:cubicBezTo>
                      <a:pt x="7581282" y="534048"/>
                      <a:pt x="7581282" y="534048"/>
                      <a:pt x="7581282" y="534048"/>
                    </a:cubicBezTo>
                    <a:cubicBezTo>
                      <a:pt x="7581282" y="561435"/>
                      <a:pt x="7557325" y="585399"/>
                      <a:pt x="7529945" y="585399"/>
                    </a:cubicBezTo>
                    <a:cubicBezTo>
                      <a:pt x="6551114" y="585399"/>
                      <a:pt x="6551114" y="585399"/>
                      <a:pt x="6551114" y="585399"/>
                    </a:cubicBezTo>
                    <a:cubicBezTo>
                      <a:pt x="6523734" y="585399"/>
                      <a:pt x="6499777" y="561435"/>
                      <a:pt x="6499777" y="534048"/>
                    </a:cubicBezTo>
                    <a:cubicBezTo>
                      <a:pt x="6499777" y="371437"/>
                      <a:pt x="6499777" y="371437"/>
                      <a:pt x="6499777" y="371437"/>
                    </a:cubicBezTo>
                    <a:cubicBezTo>
                      <a:pt x="6499777" y="345762"/>
                      <a:pt x="6480953" y="326933"/>
                      <a:pt x="6455285" y="326933"/>
                    </a:cubicBezTo>
                    <a:cubicBezTo>
                      <a:pt x="3746388" y="326933"/>
                      <a:pt x="3746388" y="326933"/>
                      <a:pt x="3746388" y="326933"/>
                    </a:cubicBezTo>
                    <a:cubicBezTo>
                      <a:pt x="3720719" y="326933"/>
                      <a:pt x="3701896" y="345762"/>
                      <a:pt x="3701896" y="371437"/>
                    </a:cubicBezTo>
                    <a:cubicBezTo>
                      <a:pt x="3701896" y="789090"/>
                      <a:pt x="3701896" y="789090"/>
                      <a:pt x="3701896" y="789090"/>
                    </a:cubicBezTo>
                    <a:cubicBezTo>
                      <a:pt x="3701896" y="816477"/>
                      <a:pt x="3677938" y="840441"/>
                      <a:pt x="3650558" y="840441"/>
                    </a:cubicBezTo>
                    <a:cubicBezTo>
                      <a:pt x="1088828" y="840441"/>
                      <a:pt x="1088828" y="840441"/>
                      <a:pt x="1088828" y="840441"/>
                    </a:cubicBezTo>
                    <a:cubicBezTo>
                      <a:pt x="1059737" y="840441"/>
                      <a:pt x="1037491" y="816477"/>
                      <a:pt x="1037491" y="789090"/>
                    </a:cubicBezTo>
                    <a:cubicBezTo>
                      <a:pt x="1037491" y="65044"/>
                      <a:pt x="1037491" y="65044"/>
                      <a:pt x="1037491" y="65044"/>
                    </a:cubicBezTo>
                    <a:cubicBezTo>
                      <a:pt x="1037491" y="41081"/>
                      <a:pt x="1016956" y="20540"/>
                      <a:pt x="992998" y="20540"/>
                    </a:cubicBezTo>
                    <a:cubicBezTo>
                      <a:pt x="542461" y="20540"/>
                      <a:pt x="224457" y="20540"/>
                      <a:pt x="0" y="20540"/>
                    </a:cubicBezTo>
                    <a:lnTo>
                      <a:pt x="0" y="13694"/>
                    </a:lnTo>
                    <a:cubicBezTo>
                      <a:pt x="992998" y="13694"/>
                      <a:pt x="992998" y="13694"/>
                      <a:pt x="992998" y="13694"/>
                    </a:cubicBezTo>
                    <a:cubicBezTo>
                      <a:pt x="1020378" y="13694"/>
                      <a:pt x="1044336" y="37657"/>
                      <a:pt x="1044336" y="65044"/>
                    </a:cubicBezTo>
                    <a:cubicBezTo>
                      <a:pt x="1044336" y="789090"/>
                      <a:pt x="1044336" y="789090"/>
                      <a:pt x="1044336" y="789090"/>
                    </a:cubicBezTo>
                    <a:cubicBezTo>
                      <a:pt x="1044336" y="813054"/>
                      <a:pt x="1063159" y="833594"/>
                      <a:pt x="1088828" y="833594"/>
                    </a:cubicBezTo>
                    <a:cubicBezTo>
                      <a:pt x="3650558" y="833594"/>
                      <a:pt x="3650558" y="833594"/>
                      <a:pt x="3650558" y="833594"/>
                    </a:cubicBezTo>
                    <a:cubicBezTo>
                      <a:pt x="3674516" y="833594"/>
                      <a:pt x="3695051" y="813054"/>
                      <a:pt x="3695051" y="789090"/>
                    </a:cubicBezTo>
                    <a:cubicBezTo>
                      <a:pt x="3695051" y="371437"/>
                      <a:pt x="3695051" y="371437"/>
                      <a:pt x="3695051" y="371437"/>
                    </a:cubicBezTo>
                    <a:cubicBezTo>
                      <a:pt x="3695051" y="342339"/>
                      <a:pt x="3717297" y="320087"/>
                      <a:pt x="3746388" y="320087"/>
                    </a:cubicBezTo>
                    <a:cubicBezTo>
                      <a:pt x="6455285" y="320087"/>
                      <a:pt x="6455285" y="320087"/>
                      <a:pt x="6455285" y="320087"/>
                    </a:cubicBezTo>
                    <a:cubicBezTo>
                      <a:pt x="6484376" y="320087"/>
                      <a:pt x="6506622" y="342339"/>
                      <a:pt x="6506622" y="371437"/>
                    </a:cubicBezTo>
                    <a:cubicBezTo>
                      <a:pt x="6506622" y="534048"/>
                      <a:pt x="6506622" y="534048"/>
                      <a:pt x="6506622" y="534048"/>
                    </a:cubicBezTo>
                    <a:cubicBezTo>
                      <a:pt x="6506622" y="558012"/>
                      <a:pt x="6527157" y="578552"/>
                      <a:pt x="6551114" y="578552"/>
                    </a:cubicBezTo>
                    <a:cubicBezTo>
                      <a:pt x="7529945" y="578552"/>
                      <a:pt x="7529945" y="578552"/>
                      <a:pt x="7529945" y="578552"/>
                    </a:cubicBezTo>
                    <a:cubicBezTo>
                      <a:pt x="7553903" y="578552"/>
                      <a:pt x="7574437" y="558012"/>
                      <a:pt x="7574437" y="534048"/>
                    </a:cubicBezTo>
                    <a:cubicBezTo>
                      <a:pt x="7574437" y="51351"/>
                      <a:pt x="7574437" y="51351"/>
                      <a:pt x="7574437" y="51351"/>
                    </a:cubicBezTo>
                    <a:cubicBezTo>
                      <a:pt x="7574437" y="23964"/>
                      <a:pt x="7596684" y="0"/>
                      <a:pt x="76257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 b="1" dirty="0"/>
              </a:p>
            </p:txBody>
          </p:sp>
          <p:sp>
            <p:nvSpPr>
              <p:cNvPr id="26" name="Rektangel 11"/>
              <p:cNvSpPr/>
              <p:nvPr userDrawn="1"/>
            </p:nvSpPr>
            <p:spPr>
              <a:xfrm>
                <a:off x="900907" y="2551188"/>
                <a:ext cx="9144000" cy="922337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922337">
                    <a:moveTo>
                      <a:pt x="5562016" y="0"/>
                    </a:moveTo>
                    <a:cubicBezTo>
                      <a:pt x="6735929" y="0"/>
                      <a:pt x="6735929" y="0"/>
                      <a:pt x="6735929" y="0"/>
                    </a:cubicBezTo>
                    <a:cubicBezTo>
                      <a:pt x="6765020" y="0"/>
                      <a:pt x="6787266" y="22246"/>
                      <a:pt x="6787266" y="51336"/>
                    </a:cubicBezTo>
                    <a:cubicBezTo>
                      <a:pt x="6787266" y="658812"/>
                      <a:pt x="6787266" y="658812"/>
                      <a:pt x="6787266" y="658812"/>
                    </a:cubicBezTo>
                    <a:cubicBezTo>
                      <a:pt x="6787266" y="684480"/>
                      <a:pt x="6807801" y="703303"/>
                      <a:pt x="6831758" y="703303"/>
                    </a:cubicBezTo>
                    <a:cubicBezTo>
                      <a:pt x="8616584" y="703303"/>
                      <a:pt x="8616584" y="703303"/>
                      <a:pt x="8616584" y="703303"/>
                    </a:cubicBezTo>
                    <a:cubicBezTo>
                      <a:pt x="8640542" y="703303"/>
                      <a:pt x="8661077" y="684480"/>
                      <a:pt x="8661077" y="658812"/>
                    </a:cubicBezTo>
                    <a:cubicBezTo>
                      <a:pt x="8661077" y="193366"/>
                      <a:pt x="8661077" y="193366"/>
                      <a:pt x="8661077" y="193366"/>
                    </a:cubicBezTo>
                    <a:cubicBezTo>
                      <a:pt x="8661077" y="165987"/>
                      <a:pt x="8683323" y="142030"/>
                      <a:pt x="8712414" y="142030"/>
                    </a:cubicBezTo>
                    <a:cubicBezTo>
                      <a:pt x="8866788" y="142030"/>
                      <a:pt x="9010400" y="142030"/>
                      <a:pt x="9144000" y="142030"/>
                    </a:cubicBezTo>
                    <a:lnTo>
                      <a:pt x="9144000" y="148875"/>
                    </a:lnTo>
                    <a:cubicBezTo>
                      <a:pt x="8712414" y="148875"/>
                      <a:pt x="8712414" y="148875"/>
                      <a:pt x="8712414" y="148875"/>
                    </a:cubicBezTo>
                    <a:cubicBezTo>
                      <a:pt x="8686745" y="148875"/>
                      <a:pt x="8667922" y="169409"/>
                      <a:pt x="8667922" y="193366"/>
                    </a:cubicBezTo>
                    <a:cubicBezTo>
                      <a:pt x="8667922" y="658812"/>
                      <a:pt x="8667922" y="658812"/>
                      <a:pt x="8667922" y="658812"/>
                    </a:cubicBezTo>
                    <a:cubicBezTo>
                      <a:pt x="8667922" y="687903"/>
                      <a:pt x="8643964" y="710148"/>
                      <a:pt x="8616584" y="710148"/>
                    </a:cubicBezTo>
                    <a:cubicBezTo>
                      <a:pt x="6831758" y="710148"/>
                      <a:pt x="6831758" y="710148"/>
                      <a:pt x="6831758" y="710148"/>
                    </a:cubicBezTo>
                    <a:cubicBezTo>
                      <a:pt x="6804378" y="710148"/>
                      <a:pt x="6780421" y="687903"/>
                      <a:pt x="6780421" y="658812"/>
                    </a:cubicBezTo>
                    <a:cubicBezTo>
                      <a:pt x="6780421" y="51336"/>
                      <a:pt x="6780421" y="51336"/>
                      <a:pt x="6780421" y="51336"/>
                    </a:cubicBezTo>
                    <a:cubicBezTo>
                      <a:pt x="6780421" y="27379"/>
                      <a:pt x="6761597" y="6845"/>
                      <a:pt x="6735929" y="6845"/>
                    </a:cubicBezTo>
                    <a:cubicBezTo>
                      <a:pt x="5562016" y="6845"/>
                      <a:pt x="5562016" y="6845"/>
                      <a:pt x="5562016" y="6845"/>
                    </a:cubicBezTo>
                    <a:cubicBezTo>
                      <a:pt x="5538059" y="6845"/>
                      <a:pt x="5517524" y="27379"/>
                      <a:pt x="5517524" y="51336"/>
                    </a:cubicBezTo>
                    <a:cubicBezTo>
                      <a:pt x="5517524" y="773463"/>
                      <a:pt x="5517524" y="773463"/>
                      <a:pt x="5517524" y="773463"/>
                    </a:cubicBezTo>
                    <a:cubicBezTo>
                      <a:pt x="5517524" y="802553"/>
                      <a:pt x="5495278" y="824799"/>
                      <a:pt x="5467898" y="824799"/>
                    </a:cubicBezTo>
                    <a:cubicBezTo>
                      <a:pt x="1906802" y="824799"/>
                      <a:pt x="1906802" y="824799"/>
                      <a:pt x="1906802" y="824799"/>
                    </a:cubicBezTo>
                    <a:cubicBezTo>
                      <a:pt x="1879422" y="824799"/>
                      <a:pt x="1855465" y="802553"/>
                      <a:pt x="1855465" y="773463"/>
                    </a:cubicBezTo>
                    <a:cubicBezTo>
                      <a:pt x="1855465" y="662235"/>
                      <a:pt x="1855465" y="662235"/>
                      <a:pt x="1855465" y="662235"/>
                    </a:cubicBezTo>
                    <a:cubicBezTo>
                      <a:pt x="1855465" y="636567"/>
                      <a:pt x="1834930" y="617743"/>
                      <a:pt x="1810972" y="617743"/>
                    </a:cubicBezTo>
                    <a:cubicBezTo>
                      <a:pt x="1295888" y="617743"/>
                      <a:pt x="1295888" y="617743"/>
                      <a:pt x="1295888" y="617743"/>
                    </a:cubicBezTo>
                    <a:cubicBezTo>
                      <a:pt x="1271931" y="617743"/>
                      <a:pt x="1253107" y="636567"/>
                      <a:pt x="1253107" y="662235"/>
                    </a:cubicBezTo>
                    <a:cubicBezTo>
                      <a:pt x="1253107" y="871001"/>
                      <a:pt x="1253107" y="871001"/>
                      <a:pt x="1253107" y="871001"/>
                    </a:cubicBezTo>
                    <a:cubicBezTo>
                      <a:pt x="1253107" y="898380"/>
                      <a:pt x="1229150" y="922337"/>
                      <a:pt x="1201770" y="922337"/>
                    </a:cubicBezTo>
                    <a:cubicBezTo>
                      <a:pt x="782516" y="922337"/>
                      <a:pt x="782516" y="922337"/>
                      <a:pt x="782516" y="922337"/>
                    </a:cubicBezTo>
                    <a:cubicBezTo>
                      <a:pt x="755136" y="922337"/>
                      <a:pt x="731178" y="898380"/>
                      <a:pt x="731178" y="871001"/>
                    </a:cubicBezTo>
                    <a:cubicBezTo>
                      <a:pt x="731178" y="564696"/>
                      <a:pt x="731178" y="564696"/>
                      <a:pt x="731178" y="564696"/>
                    </a:cubicBezTo>
                    <a:cubicBezTo>
                      <a:pt x="731178" y="540739"/>
                      <a:pt x="712355" y="520205"/>
                      <a:pt x="688397" y="520205"/>
                    </a:cubicBezTo>
                    <a:cubicBezTo>
                      <a:pt x="412149" y="520205"/>
                      <a:pt x="185673" y="520205"/>
                      <a:pt x="0" y="520205"/>
                    </a:cubicBezTo>
                    <a:lnTo>
                      <a:pt x="0" y="513360"/>
                    </a:lnTo>
                    <a:cubicBezTo>
                      <a:pt x="688397" y="513360"/>
                      <a:pt x="688397" y="513360"/>
                      <a:pt x="688397" y="513360"/>
                    </a:cubicBezTo>
                    <a:cubicBezTo>
                      <a:pt x="715777" y="513360"/>
                      <a:pt x="738023" y="535606"/>
                      <a:pt x="738023" y="564696"/>
                    </a:cubicBezTo>
                    <a:cubicBezTo>
                      <a:pt x="738023" y="871001"/>
                      <a:pt x="738023" y="871001"/>
                      <a:pt x="738023" y="871001"/>
                    </a:cubicBezTo>
                    <a:cubicBezTo>
                      <a:pt x="738023" y="894958"/>
                      <a:pt x="758558" y="915492"/>
                      <a:pt x="782516" y="915492"/>
                    </a:cubicBezTo>
                    <a:cubicBezTo>
                      <a:pt x="1201770" y="915492"/>
                      <a:pt x="1201770" y="915492"/>
                      <a:pt x="1201770" y="915492"/>
                    </a:cubicBezTo>
                    <a:cubicBezTo>
                      <a:pt x="1225727" y="915492"/>
                      <a:pt x="1246262" y="894958"/>
                      <a:pt x="1246262" y="871001"/>
                    </a:cubicBezTo>
                    <a:cubicBezTo>
                      <a:pt x="1246262" y="662235"/>
                      <a:pt x="1246262" y="662235"/>
                      <a:pt x="1246262" y="662235"/>
                    </a:cubicBezTo>
                    <a:cubicBezTo>
                      <a:pt x="1246262" y="633144"/>
                      <a:pt x="1268508" y="610899"/>
                      <a:pt x="1295888" y="610899"/>
                    </a:cubicBezTo>
                    <a:cubicBezTo>
                      <a:pt x="1810972" y="610899"/>
                      <a:pt x="1810972" y="610899"/>
                      <a:pt x="1810972" y="610899"/>
                    </a:cubicBezTo>
                    <a:cubicBezTo>
                      <a:pt x="1840064" y="610899"/>
                      <a:pt x="1862310" y="633144"/>
                      <a:pt x="1862310" y="662235"/>
                    </a:cubicBezTo>
                    <a:cubicBezTo>
                      <a:pt x="1862310" y="773463"/>
                      <a:pt x="1862310" y="773463"/>
                      <a:pt x="1862310" y="773463"/>
                    </a:cubicBezTo>
                    <a:cubicBezTo>
                      <a:pt x="1862310" y="799131"/>
                      <a:pt x="1882845" y="817954"/>
                      <a:pt x="1906802" y="817954"/>
                    </a:cubicBezTo>
                    <a:cubicBezTo>
                      <a:pt x="5467898" y="817954"/>
                      <a:pt x="5467898" y="817954"/>
                      <a:pt x="5467898" y="817954"/>
                    </a:cubicBezTo>
                    <a:cubicBezTo>
                      <a:pt x="5491855" y="817954"/>
                      <a:pt x="5510679" y="799131"/>
                      <a:pt x="5510679" y="773463"/>
                    </a:cubicBezTo>
                    <a:cubicBezTo>
                      <a:pt x="5510679" y="51336"/>
                      <a:pt x="5510679" y="51336"/>
                      <a:pt x="5510679" y="51336"/>
                    </a:cubicBezTo>
                    <a:cubicBezTo>
                      <a:pt x="5510679" y="22246"/>
                      <a:pt x="5534636" y="0"/>
                      <a:pt x="556201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sp>
            <p:nvSpPr>
              <p:cNvPr id="27" name="Rektangel 12"/>
              <p:cNvSpPr/>
              <p:nvPr userDrawn="1"/>
            </p:nvSpPr>
            <p:spPr>
              <a:xfrm>
                <a:off x="900907" y="2759149"/>
                <a:ext cx="9144000" cy="1536700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1536700">
                    <a:moveTo>
                      <a:pt x="2822317" y="0"/>
                    </a:moveTo>
                    <a:cubicBezTo>
                      <a:pt x="5028108" y="0"/>
                      <a:pt x="5028108" y="0"/>
                      <a:pt x="5028108" y="0"/>
                    </a:cubicBezTo>
                    <a:cubicBezTo>
                      <a:pt x="5055488" y="0"/>
                      <a:pt x="5079446" y="22246"/>
                      <a:pt x="5079446" y="51338"/>
                    </a:cubicBezTo>
                    <a:cubicBezTo>
                      <a:pt x="5079446" y="884715"/>
                      <a:pt x="5079446" y="884715"/>
                      <a:pt x="5079446" y="884715"/>
                    </a:cubicBezTo>
                    <a:cubicBezTo>
                      <a:pt x="5079446" y="908672"/>
                      <a:pt x="5098269" y="929207"/>
                      <a:pt x="5123938" y="929207"/>
                    </a:cubicBezTo>
                    <a:cubicBezTo>
                      <a:pt x="5734852" y="929207"/>
                      <a:pt x="5734852" y="929207"/>
                      <a:pt x="5734852" y="929207"/>
                    </a:cubicBezTo>
                    <a:cubicBezTo>
                      <a:pt x="5760520" y="929207"/>
                      <a:pt x="5779344" y="908672"/>
                      <a:pt x="5779344" y="884715"/>
                    </a:cubicBezTo>
                    <a:cubicBezTo>
                      <a:pt x="5779344" y="352517"/>
                      <a:pt x="5779344" y="352517"/>
                      <a:pt x="5779344" y="352517"/>
                    </a:cubicBezTo>
                    <a:cubicBezTo>
                      <a:pt x="5779344" y="323426"/>
                      <a:pt x="5803301" y="301180"/>
                      <a:pt x="5830681" y="301180"/>
                    </a:cubicBezTo>
                    <a:cubicBezTo>
                      <a:pt x="7452939" y="301180"/>
                      <a:pt x="7452939" y="301180"/>
                      <a:pt x="7452939" y="301180"/>
                    </a:cubicBezTo>
                    <a:cubicBezTo>
                      <a:pt x="7480319" y="301180"/>
                      <a:pt x="7502565" y="323426"/>
                      <a:pt x="7502565" y="352517"/>
                    </a:cubicBezTo>
                    <a:cubicBezTo>
                      <a:pt x="7502565" y="1485363"/>
                      <a:pt x="7502565" y="1485363"/>
                      <a:pt x="7502565" y="1485363"/>
                    </a:cubicBezTo>
                    <a:cubicBezTo>
                      <a:pt x="7502565" y="1509320"/>
                      <a:pt x="7523100" y="1529855"/>
                      <a:pt x="7547058" y="1529855"/>
                    </a:cubicBezTo>
                    <a:cubicBezTo>
                      <a:pt x="8799687" y="1529855"/>
                      <a:pt x="8799687" y="1529855"/>
                      <a:pt x="8799687" y="1529855"/>
                    </a:cubicBezTo>
                    <a:cubicBezTo>
                      <a:pt x="8823645" y="1529855"/>
                      <a:pt x="8844180" y="1509320"/>
                      <a:pt x="8844180" y="1485363"/>
                    </a:cubicBezTo>
                    <a:cubicBezTo>
                      <a:pt x="8844180" y="966855"/>
                      <a:pt x="8844180" y="966855"/>
                      <a:pt x="8844180" y="966855"/>
                    </a:cubicBezTo>
                    <a:cubicBezTo>
                      <a:pt x="8844180" y="937764"/>
                      <a:pt x="8866426" y="915517"/>
                      <a:pt x="8895517" y="915517"/>
                    </a:cubicBezTo>
                    <a:cubicBezTo>
                      <a:pt x="8981972" y="915517"/>
                      <a:pt x="9064748" y="915517"/>
                      <a:pt x="9144000" y="915517"/>
                    </a:cubicBezTo>
                    <a:lnTo>
                      <a:pt x="9144000" y="922362"/>
                    </a:lnTo>
                    <a:cubicBezTo>
                      <a:pt x="8895517" y="922362"/>
                      <a:pt x="8895517" y="922362"/>
                      <a:pt x="8895517" y="922362"/>
                    </a:cubicBezTo>
                    <a:cubicBezTo>
                      <a:pt x="8869848" y="922362"/>
                      <a:pt x="8851025" y="941186"/>
                      <a:pt x="8851025" y="966855"/>
                    </a:cubicBezTo>
                    <a:cubicBezTo>
                      <a:pt x="8851025" y="1485363"/>
                      <a:pt x="8851025" y="1485363"/>
                      <a:pt x="8851025" y="1485363"/>
                    </a:cubicBezTo>
                    <a:cubicBezTo>
                      <a:pt x="8851025" y="1512743"/>
                      <a:pt x="8827067" y="1536700"/>
                      <a:pt x="8799687" y="1536700"/>
                    </a:cubicBezTo>
                    <a:cubicBezTo>
                      <a:pt x="7547058" y="1536700"/>
                      <a:pt x="7547058" y="1536700"/>
                      <a:pt x="7547058" y="1536700"/>
                    </a:cubicBezTo>
                    <a:cubicBezTo>
                      <a:pt x="7519678" y="1536700"/>
                      <a:pt x="7495720" y="1512743"/>
                      <a:pt x="7495720" y="1485363"/>
                    </a:cubicBezTo>
                    <a:cubicBezTo>
                      <a:pt x="7495720" y="352517"/>
                      <a:pt x="7495720" y="352517"/>
                      <a:pt x="7495720" y="352517"/>
                    </a:cubicBezTo>
                    <a:cubicBezTo>
                      <a:pt x="7495720" y="328560"/>
                      <a:pt x="7476897" y="308025"/>
                      <a:pt x="7452939" y="308025"/>
                    </a:cubicBezTo>
                    <a:cubicBezTo>
                      <a:pt x="5830681" y="308025"/>
                      <a:pt x="5830681" y="308025"/>
                      <a:pt x="5830681" y="308025"/>
                    </a:cubicBezTo>
                    <a:cubicBezTo>
                      <a:pt x="5806724" y="308025"/>
                      <a:pt x="5786189" y="328560"/>
                      <a:pt x="5786189" y="352517"/>
                    </a:cubicBezTo>
                    <a:cubicBezTo>
                      <a:pt x="5786189" y="884715"/>
                      <a:pt x="5786189" y="884715"/>
                      <a:pt x="5786189" y="884715"/>
                    </a:cubicBezTo>
                    <a:cubicBezTo>
                      <a:pt x="5786189" y="912095"/>
                      <a:pt x="5763943" y="936052"/>
                      <a:pt x="5734852" y="936052"/>
                    </a:cubicBezTo>
                    <a:cubicBezTo>
                      <a:pt x="5123938" y="936052"/>
                      <a:pt x="5123938" y="936052"/>
                      <a:pt x="5123938" y="936052"/>
                    </a:cubicBezTo>
                    <a:cubicBezTo>
                      <a:pt x="5094847" y="936052"/>
                      <a:pt x="5072601" y="912095"/>
                      <a:pt x="5072601" y="884715"/>
                    </a:cubicBezTo>
                    <a:cubicBezTo>
                      <a:pt x="5072601" y="51338"/>
                      <a:pt x="5072601" y="51338"/>
                      <a:pt x="5072601" y="51338"/>
                    </a:cubicBezTo>
                    <a:cubicBezTo>
                      <a:pt x="5072601" y="25669"/>
                      <a:pt x="5052066" y="6845"/>
                      <a:pt x="5028108" y="6845"/>
                    </a:cubicBezTo>
                    <a:cubicBezTo>
                      <a:pt x="2822317" y="6845"/>
                      <a:pt x="2822317" y="6845"/>
                      <a:pt x="2822317" y="6845"/>
                    </a:cubicBezTo>
                    <a:cubicBezTo>
                      <a:pt x="2798359" y="6845"/>
                      <a:pt x="2777825" y="25669"/>
                      <a:pt x="2777825" y="51338"/>
                    </a:cubicBezTo>
                    <a:cubicBezTo>
                      <a:pt x="2777825" y="1276591"/>
                      <a:pt x="2777825" y="1276591"/>
                      <a:pt x="2777825" y="1276591"/>
                    </a:cubicBezTo>
                    <a:cubicBezTo>
                      <a:pt x="2777825" y="1303971"/>
                      <a:pt x="2755578" y="1327928"/>
                      <a:pt x="2726487" y="1327928"/>
                    </a:cubicBezTo>
                    <a:cubicBezTo>
                      <a:pt x="279410" y="1327928"/>
                      <a:pt x="279410" y="1327928"/>
                      <a:pt x="279410" y="1327928"/>
                    </a:cubicBezTo>
                    <a:cubicBezTo>
                      <a:pt x="252030" y="1327928"/>
                      <a:pt x="228073" y="1303971"/>
                      <a:pt x="228073" y="1276591"/>
                    </a:cubicBezTo>
                    <a:cubicBezTo>
                      <a:pt x="228073" y="453481"/>
                      <a:pt x="228073" y="453481"/>
                      <a:pt x="228073" y="453481"/>
                    </a:cubicBezTo>
                    <a:cubicBezTo>
                      <a:pt x="228073" y="427812"/>
                      <a:pt x="207538" y="408988"/>
                      <a:pt x="183580" y="408988"/>
                    </a:cubicBezTo>
                    <a:cubicBezTo>
                      <a:pt x="120092" y="408988"/>
                      <a:pt x="58927" y="408988"/>
                      <a:pt x="0" y="408988"/>
                    </a:cubicBezTo>
                    <a:lnTo>
                      <a:pt x="0" y="402143"/>
                    </a:lnTo>
                    <a:cubicBezTo>
                      <a:pt x="183580" y="402143"/>
                      <a:pt x="183580" y="402143"/>
                      <a:pt x="183580" y="402143"/>
                    </a:cubicBezTo>
                    <a:cubicBezTo>
                      <a:pt x="212672" y="402143"/>
                      <a:pt x="234918" y="424389"/>
                      <a:pt x="234918" y="453481"/>
                    </a:cubicBezTo>
                    <a:cubicBezTo>
                      <a:pt x="234918" y="1276591"/>
                      <a:pt x="234918" y="1276591"/>
                      <a:pt x="234918" y="1276591"/>
                    </a:cubicBezTo>
                    <a:cubicBezTo>
                      <a:pt x="234918" y="1300548"/>
                      <a:pt x="255453" y="1321083"/>
                      <a:pt x="279410" y="1321083"/>
                    </a:cubicBezTo>
                    <a:cubicBezTo>
                      <a:pt x="2726487" y="1321083"/>
                      <a:pt x="2726487" y="1321083"/>
                      <a:pt x="2726487" y="1321083"/>
                    </a:cubicBezTo>
                    <a:cubicBezTo>
                      <a:pt x="2750445" y="1321083"/>
                      <a:pt x="2770980" y="1300548"/>
                      <a:pt x="2770980" y="1276591"/>
                    </a:cubicBezTo>
                    <a:cubicBezTo>
                      <a:pt x="2770980" y="51338"/>
                      <a:pt x="2770980" y="51338"/>
                      <a:pt x="2770980" y="51338"/>
                    </a:cubicBezTo>
                    <a:cubicBezTo>
                      <a:pt x="2770980" y="22246"/>
                      <a:pt x="2794937" y="0"/>
                      <a:pt x="282231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sp>
            <p:nvSpPr>
              <p:cNvPr id="28" name="Rektangel 13"/>
              <p:cNvSpPr/>
              <p:nvPr userDrawn="1"/>
            </p:nvSpPr>
            <p:spPr>
              <a:xfrm>
                <a:off x="900907" y="2855987"/>
                <a:ext cx="9144000" cy="1435100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1435100">
                    <a:moveTo>
                      <a:pt x="4819337" y="0"/>
                    </a:moveTo>
                    <a:cubicBezTo>
                      <a:pt x="5888863" y="0"/>
                      <a:pt x="5888863" y="0"/>
                      <a:pt x="5888863" y="0"/>
                    </a:cubicBezTo>
                    <a:cubicBezTo>
                      <a:pt x="5917955" y="0"/>
                      <a:pt x="5940201" y="23947"/>
                      <a:pt x="5940201" y="51315"/>
                    </a:cubicBezTo>
                    <a:cubicBezTo>
                      <a:pt x="5940201" y="1228131"/>
                      <a:pt x="5940201" y="1228131"/>
                      <a:pt x="5940201" y="1228131"/>
                    </a:cubicBezTo>
                    <a:cubicBezTo>
                      <a:pt x="5940201" y="1253788"/>
                      <a:pt x="5960736" y="1272604"/>
                      <a:pt x="5984693" y="1272604"/>
                    </a:cubicBezTo>
                    <a:cubicBezTo>
                      <a:pt x="8152838" y="1272604"/>
                      <a:pt x="8152838" y="1272604"/>
                      <a:pt x="8152838" y="1272604"/>
                    </a:cubicBezTo>
                    <a:cubicBezTo>
                      <a:pt x="8176795" y="1272604"/>
                      <a:pt x="8197330" y="1253788"/>
                      <a:pt x="8197330" y="1228131"/>
                    </a:cubicBezTo>
                    <a:cubicBezTo>
                      <a:pt x="8197330" y="256573"/>
                      <a:pt x="8197330" y="256573"/>
                      <a:pt x="8197330" y="256573"/>
                    </a:cubicBezTo>
                    <a:cubicBezTo>
                      <a:pt x="8197330" y="227495"/>
                      <a:pt x="8219576" y="205259"/>
                      <a:pt x="8248667" y="205259"/>
                    </a:cubicBezTo>
                    <a:cubicBezTo>
                      <a:pt x="8970812" y="205259"/>
                      <a:pt x="8970812" y="205259"/>
                      <a:pt x="8970812" y="205259"/>
                    </a:cubicBezTo>
                    <a:cubicBezTo>
                      <a:pt x="8998191" y="205259"/>
                      <a:pt x="9020438" y="227495"/>
                      <a:pt x="9020438" y="256573"/>
                    </a:cubicBezTo>
                    <a:cubicBezTo>
                      <a:pt x="9020438" y="465253"/>
                      <a:pt x="9020438" y="465253"/>
                      <a:pt x="9020438" y="465253"/>
                    </a:cubicBezTo>
                    <a:cubicBezTo>
                      <a:pt x="9020438" y="489200"/>
                      <a:pt x="9040972" y="508015"/>
                      <a:pt x="9064930" y="508015"/>
                    </a:cubicBezTo>
                    <a:lnTo>
                      <a:pt x="9144000" y="508015"/>
                    </a:lnTo>
                    <a:lnTo>
                      <a:pt x="9144000" y="514857"/>
                    </a:lnTo>
                    <a:cubicBezTo>
                      <a:pt x="9064930" y="514857"/>
                      <a:pt x="9064930" y="514857"/>
                      <a:pt x="9064930" y="514857"/>
                    </a:cubicBezTo>
                    <a:cubicBezTo>
                      <a:pt x="9037550" y="514857"/>
                      <a:pt x="9013593" y="492621"/>
                      <a:pt x="9013593" y="465253"/>
                    </a:cubicBezTo>
                    <a:cubicBezTo>
                      <a:pt x="9013593" y="256573"/>
                      <a:pt x="9013593" y="256573"/>
                      <a:pt x="9013593" y="256573"/>
                    </a:cubicBezTo>
                    <a:cubicBezTo>
                      <a:pt x="9013593" y="232627"/>
                      <a:pt x="8994769" y="212101"/>
                      <a:pt x="8970812" y="212101"/>
                    </a:cubicBezTo>
                    <a:cubicBezTo>
                      <a:pt x="8248667" y="212101"/>
                      <a:pt x="8248667" y="212101"/>
                      <a:pt x="8248667" y="212101"/>
                    </a:cubicBezTo>
                    <a:cubicBezTo>
                      <a:pt x="8222998" y="212101"/>
                      <a:pt x="8204175" y="232627"/>
                      <a:pt x="8204175" y="256573"/>
                    </a:cubicBezTo>
                    <a:cubicBezTo>
                      <a:pt x="8204175" y="1228131"/>
                      <a:pt x="8204175" y="1228131"/>
                      <a:pt x="8204175" y="1228131"/>
                    </a:cubicBezTo>
                    <a:cubicBezTo>
                      <a:pt x="8204175" y="1257209"/>
                      <a:pt x="8180217" y="1279446"/>
                      <a:pt x="8152838" y="1279446"/>
                    </a:cubicBezTo>
                    <a:cubicBezTo>
                      <a:pt x="5984693" y="1279446"/>
                      <a:pt x="5984693" y="1279446"/>
                      <a:pt x="5984693" y="1279446"/>
                    </a:cubicBezTo>
                    <a:cubicBezTo>
                      <a:pt x="5957313" y="1279446"/>
                      <a:pt x="5933356" y="1257209"/>
                      <a:pt x="5933356" y="1228131"/>
                    </a:cubicBezTo>
                    <a:cubicBezTo>
                      <a:pt x="5933356" y="51315"/>
                      <a:pt x="5933356" y="51315"/>
                      <a:pt x="5933356" y="51315"/>
                    </a:cubicBezTo>
                    <a:cubicBezTo>
                      <a:pt x="5933356" y="27368"/>
                      <a:pt x="5914532" y="6842"/>
                      <a:pt x="5888863" y="6842"/>
                    </a:cubicBezTo>
                    <a:cubicBezTo>
                      <a:pt x="4819337" y="6842"/>
                      <a:pt x="4819337" y="6842"/>
                      <a:pt x="4819337" y="6842"/>
                    </a:cubicBezTo>
                    <a:cubicBezTo>
                      <a:pt x="4795380" y="6842"/>
                      <a:pt x="4774845" y="27368"/>
                      <a:pt x="4774845" y="51315"/>
                    </a:cubicBezTo>
                    <a:cubicBezTo>
                      <a:pt x="4774845" y="1383786"/>
                      <a:pt x="4774845" y="1383786"/>
                      <a:pt x="4774845" y="1383786"/>
                    </a:cubicBezTo>
                    <a:cubicBezTo>
                      <a:pt x="4774845" y="1412864"/>
                      <a:pt x="4752599" y="1435100"/>
                      <a:pt x="4723507" y="1435100"/>
                    </a:cubicBezTo>
                    <a:cubicBezTo>
                      <a:pt x="3236438" y="1435100"/>
                      <a:pt x="3236438" y="1435100"/>
                      <a:pt x="3236438" y="1435100"/>
                    </a:cubicBezTo>
                    <a:cubicBezTo>
                      <a:pt x="3207346" y="1435100"/>
                      <a:pt x="3185100" y="1412864"/>
                      <a:pt x="3185100" y="1383786"/>
                    </a:cubicBezTo>
                    <a:cubicBezTo>
                      <a:pt x="3185100" y="259994"/>
                      <a:pt x="3185100" y="259994"/>
                      <a:pt x="3185100" y="259994"/>
                    </a:cubicBezTo>
                    <a:cubicBezTo>
                      <a:pt x="3185100" y="236048"/>
                      <a:pt x="3164565" y="215522"/>
                      <a:pt x="3140608" y="215522"/>
                    </a:cubicBezTo>
                    <a:cubicBezTo>
                      <a:pt x="986153" y="215522"/>
                      <a:pt x="986153" y="215522"/>
                      <a:pt x="986153" y="215522"/>
                    </a:cubicBezTo>
                    <a:cubicBezTo>
                      <a:pt x="960485" y="215522"/>
                      <a:pt x="941661" y="236048"/>
                      <a:pt x="941661" y="259994"/>
                    </a:cubicBezTo>
                    <a:cubicBezTo>
                      <a:pt x="941661" y="1079319"/>
                      <a:pt x="941661" y="1079319"/>
                      <a:pt x="941661" y="1079319"/>
                    </a:cubicBezTo>
                    <a:cubicBezTo>
                      <a:pt x="941661" y="1108397"/>
                      <a:pt x="917704" y="1130633"/>
                      <a:pt x="890324" y="1130633"/>
                    </a:cubicBezTo>
                    <a:cubicBezTo>
                      <a:pt x="538949" y="1130633"/>
                      <a:pt x="245341" y="1130633"/>
                      <a:pt x="0" y="1130633"/>
                    </a:cubicBezTo>
                    <a:lnTo>
                      <a:pt x="0" y="1123791"/>
                    </a:lnTo>
                    <a:cubicBezTo>
                      <a:pt x="890324" y="1123791"/>
                      <a:pt x="890324" y="1123791"/>
                      <a:pt x="890324" y="1123791"/>
                    </a:cubicBezTo>
                    <a:cubicBezTo>
                      <a:pt x="914281" y="1123791"/>
                      <a:pt x="934816" y="1103265"/>
                      <a:pt x="934816" y="1079319"/>
                    </a:cubicBezTo>
                    <a:cubicBezTo>
                      <a:pt x="934816" y="259994"/>
                      <a:pt x="934816" y="259994"/>
                      <a:pt x="934816" y="259994"/>
                    </a:cubicBezTo>
                    <a:cubicBezTo>
                      <a:pt x="934816" y="230916"/>
                      <a:pt x="957062" y="208680"/>
                      <a:pt x="986153" y="208680"/>
                    </a:cubicBezTo>
                    <a:cubicBezTo>
                      <a:pt x="3140608" y="208680"/>
                      <a:pt x="3140608" y="208680"/>
                      <a:pt x="3140608" y="208680"/>
                    </a:cubicBezTo>
                    <a:cubicBezTo>
                      <a:pt x="3167988" y="208680"/>
                      <a:pt x="3191945" y="230916"/>
                      <a:pt x="3191945" y="259994"/>
                    </a:cubicBezTo>
                    <a:cubicBezTo>
                      <a:pt x="3191945" y="1383786"/>
                      <a:pt x="3191945" y="1383786"/>
                      <a:pt x="3191945" y="1383786"/>
                    </a:cubicBezTo>
                    <a:cubicBezTo>
                      <a:pt x="3191945" y="1409443"/>
                      <a:pt x="3210769" y="1428258"/>
                      <a:pt x="3236438" y="1428258"/>
                    </a:cubicBezTo>
                    <a:cubicBezTo>
                      <a:pt x="4723507" y="1428258"/>
                      <a:pt x="4723507" y="1428258"/>
                      <a:pt x="4723507" y="1428258"/>
                    </a:cubicBezTo>
                    <a:cubicBezTo>
                      <a:pt x="4749176" y="1428258"/>
                      <a:pt x="4768000" y="1409443"/>
                      <a:pt x="4768000" y="1383786"/>
                    </a:cubicBezTo>
                    <a:cubicBezTo>
                      <a:pt x="4768000" y="51315"/>
                      <a:pt x="4768000" y="51315"/>
                      <a:pt x="4768000" y="51315"/>
                    </a:cubicBezTo>
                    <a:cubicBezTo>
                      <a:pt x="4768000" y="23947"/>
                      <a:pt x="4791957" y="0"/>
                      <a:pt x="481933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>
                  <a:ln>
                    <a:solidFill>
                      <a:schemeClr val="tx2"/>
                    </a:solidFill>
                  </a:ln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02272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066801"/>
            <a:ext cx="6935788" cy="31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2019-01-25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5528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066801"/>
            <a:ext cx="3312790" cy="31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066801"/>
            <a:ext cx="3328988" cy="317896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2019-01-25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066801"/>
            <a:ext cx="3312790" cy="31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1066802"/>
            <a:ext cx="3328988" cy="3178968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2019-01-25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066801"/>
            <a:ext cx="3328988" cy="317896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1066801"/>
            <a:ext cx="3328988" cy="317896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2019-01-25</a:t>
            </a:fld>
            <a:endParaRPr lang="sv-SE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3580" y="1069181"/>
            <a:ext cx="9147580" cy="3659428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806 w 9152201"/>
              <a:gd name="connsiteY0" fmla="*/ 0 h 4281672"/>
              <a:gd name="connsiteX1" fmla="*/ 9150613 w 9152201"/>
              <a:gd name="connsiteY1" fmla="*/ 9702 h 4281672"/>
              <a:gd name="connsiteX2" fmla="*/ 9150613 w 9152201"/>
              <a:gd name="connsiteY2" fmla="*/ 89 h 4281672"/>
              <a:gd name="connsiteX3" fmla="*/ 9140347 w 9152201"/>
              <a:gd name="connsiteY3" fmla="*/ 3967387 h 4281672"/>
              <a:gd name="connsiteX4" fmla="*/ 1346814 w 9152201"/>
              <a:gd name="connsiteY4" fmla="*/ 4004170 h 4281672"/>
              <a:gd name="connsiteX5" fmla="*/ 1269350 w 9152201"/>
              <a:gd name="connsiteY5" fmla="*/ 4009885 h 4281672"/>
              <a:gd name="connsiteX6" fmla="*/ 1262230 w 9152201"/>
              <a:gd name="connsiteY6" fmla="*/ 4220084 h 4281672"/>
              <a:gd name="connsiteX7" fmla="*/ 1213854 w 9152201"/>
              <a:gd name="connsiteY7" fmla="*/ 4280000 h 4281672"/>
              <a:gd name="connsiteX8" fmla="*/ 5812 w 9152201"/>
              <a:gd name="connsiteY8" fmla="*/ 4281672 h 4281672"/>
              <a:gd name="connsiteX9" fmla="*/ 6613 w 9152201"/>
              <a:gd name="connsiteY9" fmla="*/ 718270 h 4281672"/>
              <a:gd name="connsiteX10" fmla="*/ 806 w 9152201"/>
              <a:gd name="connsiteY10" fmla="*/ 0 h 4281672"/>
              <a:gd name="connsiteX0" fmla="*/ 806 w 9152201"/>
              <a:gd name="connsiteY0" fmla="*/ 0 h 4281672"/>
              <a:gd name="connsiteX1" fmla="*/ 9150613 w 9152201"/>
              <a:gd name="connsiteY1" fmla="*/ 9702 h 4281672"/>
              <a:gd name="connsiteX2" fmla="*/ 9150613 w 9152201"/>
              <a:gd name="connsiteY2" fmla="*/ 89 h 4281672"/>
              <a:gd name="connsiteX3" fmla="*/ 9140347 w 9152201"/>
              <a:gd name="connsiteY3" fmla="*/ 3967387 h 4281672"/>
              <a:gd name="connsiteX4" fmla="*/ 1346814 w 9152201"/>
              <a:gd name="connsiteY4" fmla="*/ 4004170 h 4281672"/>
              <a:gd name="connsiteX5" fmla="*/ 1269350 w 9152201"/>
              <a:gd name="connsiteY5" fmla="*/ 4059859 h 4281672"/>
              <a:gd name="connsiteX6" fmla="*/ 1262230 w 9152201"/>
              <a:gd name="connsiteY6" fmla="*/ 4220084 h 4281672"/>
              <a:gd name="connsiteX7" fmla="*/ 1213854 w 9152201"/>
              <a:gd name="connsiteY7" fmla="*/ 4280000 h 4281672"/>
              <a:gd name="connsiteX8" fmla="*/ 5812 w 9152201"/>
              <a:gd name="connsiteY8" fmla="*/ 4281672 h 4281672"/>
              <a:gd name="connsiteX9" fmla="*/ 6613 w 9152201"/>
              <a:gd name="connsiteY9" fmla="*/ 718270 h 4281672"/>
              <a:gd name="connsiteX10" fmla="*/ 806 w 9152201"/>
              <a:gd name="connsiteY10" fmla="*/ 0 h 4281672"/>
              <a:gd name="connsiteX0" fmla="*/ 806 w 9152201"/>
              <a:gd name="connsiteY0" fmla="*/ 0 h 4281672"/>
              <a:gd name="connsiteX1" fmla="*/ 9150613 w 9152201"/>
              <a:gd name="connsiteY1" fmla="*/ 9702 h 4281672"/>
              <a:gd name="connsiteX2" fmla="*/ 9150613 w 9152201"/>
              <a:gd name="connsiteY2" fmla="*/ 89 h 4281672"/>
              <a:gd name="connsiteX3" fmla="*/ 9140347 w 9152201"/>
              <a:gd name="connsiteY3" fmla="*/ 3967387 h 4281672"/>
              <a:gd name="connsiteX4" fmla="*/ 1346814 w 9152201"/>
              <a:gd name="connsiteY4" fmla="*/ 4004170 h 4281672"/>
              <a:gd name="connsiteX5" fmla="*/ 1269350 w 9152201"/>
              <a:gd name="connsiteY5" fmla="*/ 4059859 h 4281672"/>
              <a:gd name="connsiteX6" fmla="*/ 1262230 w 9152201"/>
              <a:gd name="connsiteY6" fmla="*/ 4220084 h 4281672"/>
              <a:gd name="connsiteX7" fmla="*/ 1213854 w 9152201"/>
              <a:gd name="connsiteY7" fmla="*/ 4280000 h 4281672"/>
              <a:gd name="connsiteX8" fmla="*/ 5812 w 9152201"/>
              <a:gd name="connsiteY8" fmla="*/ 4281672 h 4281672"/>
              <a:gd name="connsiteX9" fmla="*/ 6613 w 9152201"/>
              <a:gd name="connsiteY9" fmla="*/ 718270 h 4281672"/>
              <a:gd name="connsiteX10" fmla="*/ 806 w 9152201"/>
              <a:gd name="connsiteY10" fmla="*/ 0 h 4281672"/>
              <a:gd name="connsiteX0" fmla="*/ 806 w 9152201"/>
              <a:gd name="connsiteY0" fmla="*/ 0 h 4281672"/>
              <a:gd name="connsiteX1" fmla="*/ 9150613 w 9152201"/>
              <a:gd name="connsiteY1" fmla="*/ 9702 h 4281672"/>
              <a:gd name="connsiteX2" fmla="*/ 9150613 w 9152201"/>
              <a:gd name="connsiteY2" fmla="*/ 89 h 4281672"/>
              <a:gd name="connsiteX3" fmla="*/ 9140347 w 9152201"/>
              <a:gd name="connsiteY3" fmla="*/ 3967387 h 4281672"/>
              <a:gd name="connsiteX4" fmla="*/ 1346814 w 9152201"/>
              <a:gd name="connsiteY4" fmla="*/ 4004170 h 4281672"/>
              <a:gd name="connsiteX5" fmla="*/ 1269350 w 9152201"/>
              <a:gd name="connsiteY5" fmla="*/ 4059859 h 4281672"/>
              <a:gd name="connsiteX6" fmla="*/ 1262230 w 9152201"/>
              <a:gd name="connsiteY6" fmla="*/ 4220084 h 4281672"/>
              <a:gd name="connsiteX7" fmla="*/ 1213854 w 9152201"/>
              <a:gd name="connsiteY7" fmla="*/ 4280000 h 4281672"/>
              <a:gd name="connsiteX8" fmla="*/ 5812 w 9152201"/>
              <a:gd name="connsiteY8" fmla="*/ 4281672 h 4281672"/>
              <a:gd name="connsiteX9" fmla="*/ 6613 w 9152201"/>
              <a:gd name="connsiteY9" fmla="*/ 718270 h 4281672"/>
              <a:gd name="connsiteX10" fmla="*/ 806 w 9152201"/>
              <a:gd name="connsiteY10" fmla="*/ 0 h 4281672"/>
              <a:gd name="connsiteX0" fmla="*/ 806 w 9152201"/>
              <a:gd name="connsiteY0" fmla="*/ 0 h 4281672"/>
              <a:gd name="connsiteX1" fmla="*/ 9150613 w 9152201"/>
              <a:gd name="connsiteY1" fmla="*/ 9702 h 4281672"/>
              <a:gd name="connsiteX2" fmla="*/ 9150613 w 9152201"/>
              <a:gd name="connsiteY2" fmla="*/ 89 h 4281672"/>
              <a:gd name="connsiteX3" fmla="*/ 9140347 w 9152201"/>
              <a:gd name="connsiteY3" fmla="*/ 3967387 h 4281672"/>
              <a:gd name="connsiteX4" fmla="*/ 1346814 w 9152201"/>
              <a:gd name="connsiteY4" fmla="*/ 4004170 h 4281672"/>
              <a:gd name="connsiteX5" fmla="*/ 1264357 w 9152201"/>
              <a:gd name="connsiteY5" fmla="*/ 4071617 h 4281672"/>
              <a:gd name="connsiteX6" fmla="*/ 1262230 w 9152201"/>
              <a:gd name="connsiteY6" fmla="*/ 4220084 h 4281672"/>
              <a:gd name="connsiteX7" fmla="*/ 1213854 w 9152201"/>
              <a:gd name="connsiteY7" fmla="*/ 4280000 h 4281672"/>
              <a:gd name="connsiteX8" fmla="*/ 5812 w 9152201"/>
              <a:gd name="connsiteY8" fmla="*/ 4281672 h 4281672"/>
              <a:gd name="connsiteX9" fmla="*/ 6613 w 9152201"/>
              <a:gd name="connsiteY9" fmla="*/ 718270 h 4281672"/>
              <a:gd name="connsiteX10" fmla="*/ 806 w 9152201"/>
              <a:gd name="connsiteY10" fmla="*/ 0 h 4281672"/>
              <a:gd name="connsiteX0" fmla="*/ 806 w 9152201"/>
              <a:gd name="connsiteY0" fmla="*/ 0 h 4281672"/>
              <a:gd name="connsiteX1" fmla="*/ 9150613 w 9152201"/>
              <a:gd name="connsiteY1" fmla="*/ 9702 h 4281672"/>
              <a:gd name="connsiteX2" fmla="*/ 9150613 w 9152201"/>
              <a:gd name="connsiteY2" fmla="*/ 89 h 4281672"/>
              <a:gd name="connsiteX3" fmla="*/ 9117878 w 9152201"/>
              <a:gd name="connsiteY3" fmla="*/ 4006425 h 4281672"/>
              <a:gd name="connsiteX4" fmla="*/ 1346814 w 9152201"/>
              <a:gd name="connsiteY4" fmla="*/ 4004170 h 4281672"/>
              <a:gd name="connsiteX5" fmla="*/ 1264357 w 9152201"/>
              <a:gd name="connsiteY5" fmla="*/ 4071617 h 4281672"/>
              <a:gd name="connsiteX6" fmla="*/ 1262230 w 9152201"/>
              <a:gd name="connsiteY6" fmla="*/ 4220084 h 4281672"/>
              <a:gd name="connsiteX7" fmla="*/ 1213854 w 9152201"/>
              <a:gd name="connsiteY7" fmla="*/ 4280000 h 4281672"/>
              <a:gd name="connsiteX8" fmla="*/ 5812 w 9152201"/>
              <a:gd name="connsiteY8" fmla="*/ 4281672 h 4281672"/>
              <a:gd name="connsiteX9" fmla="*/ 6613 w 9152201"/>
              <a:gd name="connsiteY9" fmla="*/ 718270 h 4281672"/>
              <a:gd name="connsiteX10" fmla="*/ 806 w 9152201"/>
              <a:gd name="connsiteY10" fmla="*/ 0 h 4281672"/>
              <a:gd name="connsiteX0" fmla="*/ 806 w 9150613"/>
              <a:gd name="connsiteY0" fmla="*/ 0 h 4281672"/>
              <a:gd name="connsiteX1" fmla="*/ 9150613 w 9150613"/>
              <a:gd name="connsiteY1" fmla="*/ 9702 h 4281672"/>
              <a:gd name="connsiteX2" fmla="*/ 9117878 w 9150613"/>
              <a:gd name="connsiteY2" fmla="*/ 0 h 4281672"/>
              <a:gd name="connsiteX3" fmla="*/ 9117878 w 9150613"/>
              <a:gd name="connsiteY3" fmla="*/ 4006425 h 4281672"/>
              <a:gd name="connsiteX4" fmla="*/ 1346814 w 9150613"/>
              <a:gd name="connsiteY4" fmla="*/ 4004170 h 4281672"/>
              <a:gd name="connsiteX5" fmla="*/ 1264357 w 9150613"/>
              <a:gd name="connsiteY5" fmla="*/ 4071617 h 4281672"/>
              <a:gd name="connsiteX6" fmla="*/ 1262230 w 9150613"/>
              <a:gd name="connsiteY6" fmla="*/ 4220084 h 4281672"/>
              <a:gd name="connsiteX7" fmla="*/ 1213854 w 9150613"/>
              <a:gd name="connsiteY7" fmla="*/ 4280000 h 4281672"/>
              <a:gd name="connsiteX8" fmla="*/ 5812 w 9150613"/>
              <a:gd name="connsiteY8" fmla="*/ 4281672 h 4281672"/>
              <a:gd name="connsiteX9" fmla="*/ 6613 w 9150613"/>
              <a:gd name="connsiteY9" fmla="*/ 718270 h 4281672"/>
              <a:gd name="connsiteX10" fmla="*/ 806 w 9150613"/>
              <a:gd name="connsiteY10" fmla="*/ 0 h 4281672"/>
              <a:gd name="connsiteX0" fmla="*/ 806 w 9150613"/>
              <a:gd name="connsiteY0" fmla="*/ 0 h 4281672"/>
              <a:gd name="connsiteX1" fmla="*/ 9150613 w 9150613"/>
              <a:gd name="connsiteY1" fmla="*/ 9702 h 4281672"/>
              <a:gd name="connsiteX2" fmla="*/ 9117878 w 9150613"/>
              <a:gd name="connsiteY2" fmla="*/ 0 h 4281672"/>
              <a:gd name="connsiteX3" fmla="*/ 9117878 w 9150613"/>
              <a:gd name="connsiteY3" fmla="*/ 4006425 h 4281672"/>
              <a:gd name="connsiteX4" fmla="*/ 1346814 w 9150613"/>
              <a:gd name="connsiteY4" fmla="*/ 4004170 h 4281672"/>
              <a:gd name="connsiteX5" fmla="*/ 1264357 w 9150613"/>
              <a:gd name="connsiteY5" fmla="*/ 4071617 h 4281672"/>
              <a:gd name="connsiteX6" fmla="*/ 1262230 w 9150613"/>
              <a:gd name="connsiteY6" fmla="*/ 4220084 h 4281672"/>
              <a:gd name="connsiteX7" fmla="*/ 1213854 w 9150613"/>
              <a:gd name="connsiteY7" fmla="*/ 4280000 h 4281672"/>
              <a:gd name="connsiteX8" fmla="*/ 5812 w 9150613"/>
              <a:gd name="connsiteY8" fmla="*/ 4281672 h 4281672"/>
              <a:gd name="connsiteX9" fmla="*/ 6613 w 9150613"/>
              <a:gd name="connsiteY9" fmla="*/ 718270 h 4281672"/>
              <a:gd name="connsiteX10" fmla="*/ 806 w 9150613"/>
              <a:gd name="connsiteY10" fmla="*/ 0 h 4281672"/>
              <a:gd name="connsiteX0" fmla="*/ 806 w 9150613"/>
              <a:gd name="connsiteY0" fmla="*/ 0 h 4281672"/>
              <a:gd name="connsiteX1" fmla="*/ 9150613 w 9150613"/>
              <a:gd name="connsiteY1" fmla="*/ 9702 h 4281672"/>
              <a:gd name="connsiteX2" fmla="*/ 9001225 w 9150613"/>
              <a:gd name="connsiteY2" fmla="*/ 138768 h 4281672"/>
              <a:gd name="connsiteX3" fmla="*/ 9117878 w 9150613"/>
              <a:gd name="connsiteY3" fmla="*/ 4006425 h 4281672"/>
              <a:gd name="connsiteX4" fmla="*/ 1346814 w 9150613"/>
              <a:gd name="connsiteY4" fmla="*/ 4004170 h 4281672"/>
              <a:gd name="connsiteX5" fmla="*/ 1264357 w 9150613"/>
              <a:gd name="connsiteY5" fmla="*/ 4071617 h 4281672"/>
              <a:gd name="connsiteX6" fmla="*/ 1262230 w 9150613"/>
              <a:gd name="connsiteY6" fmla="*/ 4220084 h 4281672"/>
              <a:gd name="connsiteX7" fmla="*/ 1213854 w 9150613"/>
              <a:gd name="connsiteY7" fmla="*/ 4280000 h 4281672"/>
              <a:gd name="connsiteX8" fmla="*/ 5812 w 9150613"/>
              <a:gd name="connsiteY8" fmla="*/ 4281672 h 4281672"/>
              <a:gd name="connsiteX9" fmla="*/ 6613 w 9150613"/>
              <a:gd name="connsiteY9" fmla="*/ 718270 h 4281672"/>
              <a:gd name="connsiteX10" fmla="*/ 806 w 9150613"/>
              <a:gd name="connsiteY10" fmla="*/ 0 h 4281672"/>
              <a:gd name="connsiteX0" fmla="*/ 806 w 9150613"/>
              <a:gd name="connsiteY0" fmla="*/ 0 h 4281672"/>
              <a:gd name="connsiteX1" fmla="*/ 9150613 w 9150613"/>
              <a:gd name="connsiteY1" fmla="*/ 9702 h 4281672"/>
              <a:gd name="connsiteX2" fmla="*/ 9117878 w 9150613"/>
              <a:gd name="connsiteY2" fmla="*/ 4006425 h 4281672"/>
              <a:gd name="connsiteX3" fmla="*/ 1346814 w 9150613"/>
              <a:gd name="connsiteY3" fmla="*/ 4004170 h 4281672"/>
              <a:gd name="connsiteX4" fmla="*/ 1264357 w 9150613"/>
              <a:gd name="connsiteY4" fmla="*/ 4071617 h 4281672"/>
              <a:gd name="connsiteX5" fmla="*/ 1262230 w 9150613"/>
              <a:gd name="connsiteY5" fmla="*/ 4220084 h 4281672"/>
              <a:gd name="connsiteX6" fmla="*/ 1213854 w 9150613"/>
              <a:gd name="connsiteY6" fmla="*/ 4280000 h 4281672"/>
              <a:gd name="connsiteX7" fmla="*/ 5812 w 9150613"/>
              <a:gd name="connsiteY7" fmla="*/ 4281672 h 4281672"/>
              <a:gd name="connsiteX8" fmla="*/ 6613 w 9150613"/>
              <a:gd name="connsiteY8" fmla="*/ 718270 h 4281672"/>
              <a:gd name="connsiteX9" fmla="*/ 806 w 9150613"/>
              <a:gd name="connsiteY9" fmla="*/ 0 h 4281672"/>
              <a:gd name="connsiteX0" fmla="*/ 806 w 9168840"/>
              <a:gd name="connsiteY0" fmla="*/ 0 h 4281672"/>
              <a:gd name="connsiteX1" fmla="*/ 9168840 w 9168840"/>
              <a:gd name="connsiteY1" fmla="*/ 0 h 4281672"/>
              <a:gd name="connsiteX2" fmla="*/ 9117878 w 9168840"/>
              <a:gd name="connsiteY2" fmla="*/ 4006425 h 4281672"/>
              <a:gd name="connsiteX3" fmla="*/ 1346814 w 9168840"/>
              <a:gd name="connsiteY3" fmla="*/ 4004170 h 4281672"/>
              <a:gd name="connsiteX4" fmla="*/ 1264357 w 9168840"/>
              <a:gd name="connsiteY4" fmla="*/ 4071617 h 4281672"/>
              <a:gd name="connsiteX5" fmla="*/ 1262230 w 9168840"/>
              <a:gd name="connsiteY5" fmla="*/ 4220084 h 4281672"/>
              <a:gd name="connsiteX6" fmla="*/ 1213854 w 9168840"/>
              <a:gd name="connsiteY6" fmla="*/ 4280000 h 4281672"/>
              <a:gd name="connsiteX7" fmla="*/ 5812 w 9168840"/>
              <a:gd name="connsiteY7" fmla="*/ 4281672 h 4281672"/>
              <a:gd name="connsiteX8" fmla="*/ 6613 w 9168840"/>
              <a:gd name="connsiteY8" fmla="*/ 718270 h 4281672"/>
              <a:gd name="connsiteX9" fmla="*/ 806 w 9168840"/>
              <a:gd name="connsiteY9" fmla="*/ 0 h 4281672"/>
              <a:gd name="connsiteX0" fmla="*/ 806 w 9117878"/>
              <a:gd name="connsiteY0" fmla="*/ 0 h 4281672"/>
              <a:gd name="connsiteX1" fmla="*/ 9117878 w 9117878"/>
              <a:gd name="connsiteY1" fmla="*/ 0 h 4281672"/>
              <a:gd name="connsiteX2" fmla="*/ 9117878 w 9117878"/>
              <a:gd name="connsiteY2" fmla="*/ 4006425 h 4281672"/>
              <a:gd name="connsiteX3" fmla="*/ 1346814 w 9117878"/>
              <a:gd name="connsiteY3" fmla="*/ 4004170 h 4281672"/>
              <a:gd name="connsiteX4" fmla="*/ 1264357 w 9117878"/>
              <a:gd name="connsiteY4" fmla="*/ 4071617 h 4281672"/>
              <a:gd name="connsiteX5" fmla="*/ 1262230 w 9117878"/>
              <a:gd name="connsiteY5" fmla="*/ 4220084 h 4281672"/>
              <a:gd name="connsiteX6" fmla="*/ 1213854 w 9117878"/>
              <a:gd name="connsiteY6" fmla="*/ 4280000 h 4281672"/>
              <a:gd name="connsiteX7" fmla="*/ 5812 w 9117878"/>
              <a:gd name="connsiteY7" fmla="*/ 4281672 h 4281672"/>
              <a:gd name="connsiteX8" fmla="*/ 6613 w 9117878"/>
              <a:gd name="connsiteY8" fmla="*/ 718270 h 4281672"/>
              <a:gd name="connsiteX9" fmla="*/ 806 w 9117878"/>
              <a:gd name="connsiteY9" fmla="*/ 0 h 4281672"/>
              <a:gd name="connsiteX0" fmla="*/ 1518678 w 10635750"/>
              <a:gd name="connsiteY0" fmla="*/ 0 h 4281672"/>
              <a:gd name="connsiteX1" fmla="*/ 10635750 w 10635750"/>
              <a:gd name="connsiteY1" fmla="*/ 0 h 4281672"/>
              <a:gd name="connsiteX2" fmla="*/ 10635750 w 10635750"/>
              <a:gd name="connsiteY2" fmla="*/ 4006425 h 4281672"/>
              <a:gd name="connsiteX3" fmla="*/ 2864686 w 10635750"/>
              <a:gd name="connsiteY3" fmla="*/ 4004170 h 4281672"/>
              <a:gd name="connsiteX4" fmla="*/ 2782229 w 10635750"/>
              <a:gd name="connsiteY4" fmla="*/ 4071617 h 4281672"/>
              <a:gd name="connsiteX5" fmla="*/ 2780102 w 10635750"/>
              <a:gd name="connsiteY5" fmla="*/ 4220084 h 4281672"/>
              <a:gd name="connsiteX6" fmla="*/ 2731726 w 10635750"/>
              <a:gd name="connsiteY6" fmla="*/ 4280000 h 4281672"/>
              <a:gd name="connsiteX7" fmla="*/ 1523684 w 10635750"/>
              <a:gd name="connsiteY7" fmla="*/ 4281672 h 4281672"/>
              <a:gd name="connsiteX8" fmla="*/ 1518678 w 10635750"/>
              <a:gd name="connsiteY8" fmla="*/ 0 h 4281672"/>
              <a:gd name="connsiteX0" fmla="*/ 197169 w 9314241"/>
              <a:gd name="connsiteY0" fmla="*/ 0 h 4281672"/>
              <a:gd name="connsiteX1" fmla="*/ 9314241 w 9314241"/>
              <a:gd name="connsiteY1" fmla="*/ 0 h 4281672"/>
              <a:gd name="connsiteX2" fmla="*/ 9314241 w 9314241"/>
              <a:gd name="connsiteY2" fmla="*/ 4006425 h 4281672"/>
              <a:gd name="connsiteX3" fmla="*/ 1543177 w 9314241"/>
              <a:gd name="connsiteY3" fmla="*/ 4004170 h 4281672"/>
              <a:gd name="connsiteX4" fmla="*/ 1460720 w 9314241"/>
              <a:gd name="connsiteY4" fmla="*/ 4071617 h 4281672"/>
              <a:gd name="connsiteX5" fmla="*/ 1458593 w 9314241"/>
              <a:gd name="connsiteY5" fmla="*/ 4220084 h 4281672"/>
              <a:gd name="connsiteX6" fmla="*/ 1410217 w 9314241"/>
              <a:gd name="connsiteY6" fmla="*/ 4280000 h 4281672"/>
              <a:gd name="connsiteX7" fmla="*/ 202175 w 9314241"/>
              <a:gd name="connsiteY7" fmla="*/ 4281672 h 4281672"/>
              <a:gd name="connsiteX8" fmla="*/ 197169 w 9314241"/>
              <a:gd name="connsiteY8" fmla="*/ 0 h 4281672"/>
              <a:gd name="connsiteX0" fmla="*/ 0 w 9117072"/>
              <a:gd name="connsiteY0" fmla="*/ 0 h 4281672"/>
              <a:gd name="connsiteX1" fmla="*/ 9117072 w 9117072"/>
              <a:gd name="connsiteY1" fmla="*/ 0 h 4281672"/>
              <a:gd name="connsiteX2" fmla="*/ 9117072 w 9117072"/>
              <a:gd name="connsiteY2" fmla="*/ 4006425 h 4281672"/>
              <a:gd name="connsiteX3" fmla="*/ 1346008 w 9117072"/>
              <a:gd name="connsiteY3" fmla="*/ 4004170 h 4281672"/>
              <a:gd name="connsiteX4" fmla="*/ 1263551 w 9117072"/>
              <a:gd name="connsiteY4" fmla="*/ 4071617 h 4281672"/>
              <a:gd name="connsiteX5" fmla="*/ 1261424 w 9117072"/>
              <a:gd name="connsiteY5" fmla="*/ 4220084 h 4281672"/>
              <a:gd name="connsiteX6" fmla="*/ 1213048 w 9117072"/>
              <a:gd name="connsiteY6" fmla="*/ 4280000 h 4281672"/>
              <a:gd name="connsiteX7" fmla="*/ 5006 w 9117072"/>
              <a:gd name="connsiteY7" fmla="*/ 4281672 h 4281672"/>
              <a:gd name="connsiteX8" fmla="*/ 0 w 9117072"/>
              <a:gd name="connsiteY8" fmla="*/ 0 h 4281672"/>
              <a:gd name="connsiteX0" fmla="*/ 0 w 9117072"/>
              <a:gd name="connsiteY0" fmla="*/ 0 h 4281672"/>
              <a:gd name="connsiteX1" fmla="*/ 9117072 w 9117072"/>
              <a:gd name="connsiteY1" fmla="*/ 0 h 4281672"/>
              <a:gd name="connsiteX2" fmla="*/ 9117072 w 9117072"/>
              <a:gd name="connsiteY2" fmla="*/ 4006425 h 4281672"/>
              <a:gd name="connsiteX3" fmla="*/ 1346008 w 9117072"/>
              <a:gd name="connsiteY3" fmla="*/ 4004170 h 4281672"/>
              <a:gd name="connsiteX4" fmla="*/ 1263551 w 9117072"/>
              <a:gd name="connsiteY4" fmla="*/ 4071617 h 4281672"/>
              <a:gd name="connsiteX5" fmla="*/ 1261424 w 9117072"/>
              <a:gd name="connsiteY5" fmla="*/ 4220084 h 4281672"/>
              <a:gd name="connsiteX6" fmla="*/ 1213048 w 9117072"/>
              <a:gd name="connsiteY6" fmla="*/ 4280000 h 4281672"/>
              <a:gd name="connsiteX7" fmla="*/ 5006 w 9117072"/>
              <a:gd name="connsiteY7" fmla="*/ 4281672 h 4281672"/>
              <a:gd name="connsiteX8" fmla="*/ 0 w 9117072"/>
              <a:gd name="connsiteY8" fmla="*/ 0 h 4281672"/>
              <a:gd name="connsiteX0" fmla="*/ 0 w 9117072"/>
              <a:gd name="connsiteY0" fmla="*/ 0 h 4281672"/>
              <a:gd name="connsiteX1" fmla="*/ 9117072 w 9117072"/>
              <a:gd name="connsiteY1" fmla="*/ 0 h 4281672"/>
              <a:gd name="connsiteX2" fmla="*/ 9117072 w 9117072"/>
              <a:gd name="connsiteY2" fmla="*/ 4006425 h 4281672"/>
              <a:gd name="connsiteX3" fmla="*/ 1346008 w 9117072"/>
              <a:gd name="connsiteY3" fmla="*/ 4004170 h 4281672"/>
              <a:gd name="connsiteX4" fmla="*/ 1263551 w 9117072"/>
              <a:gd name="connsiteY4" fmla="*/ 4071617 h 4281672"/>
              <a:gd name="connsiteX5" fmla="*/ 1261424 w 9117072"/>
              <a:gd name="connsiteY5" fmla="*/ 4220084 h 4281672"/>
              <a:gd name="connsiteX6" fmla="*/ 1213048 w 9117072"/>
              <a:gd name="connsiteY6" fmla="*/ 4280000 h 4281672"/>
              <a:gd name="connsiteX7" fmla="*/ 5006 w 9117072"/>
              <a:gd name="connsiteY7" fmla="*/ 4281672 h 4281672"/>
              <a:gd name="connsiteX8" fmla="*/ 0 w 9117072"/>
              <a:gd name="connsiteY8" fmla="*/ 0 h 4281672"/>
              <a:gd name="connsiteX0" fmla="*/ 0 w 9117072"/>
              <a:gd name="connsiteY0" fmla="*/ 0 h 4281672"/>
              <a:gd name="connsiteX1" fmla="*/ 9117072 w 9117072"/>
              <a:gd name="connsiteY1" fmla="*/ 0 h 4281672"/>
              <a:gd name="connsiteX2" fmla="*/ 9117072 w 9117072"/>
              <a:gd name="connsiteY2" fmla="*/ 4006425 h 4281672"/>
              <a:gd name="connsiteX3" fmla="*/ 1346008 w 9117072"/>
              <a:gd name="connsiteY3" fmla="*/ 4004170 h 4281672"/>
              <a:gd name="connsiteX4" fmla="*/ 1263551 w 9117072"/>
              <a:gd name="connsiteY4" fmla="*/ 4071617 h 4281672"/>
              <a:gd name="connsiteX5" fmla="*/ 1261424 w 9117072"/>
              <a:gd name="connsiteY5" fmla="*/ 4220084 h 4281672"/>
              <a:gd name="connsiteX6" fmla="*/ 1213048 w 9117072"/>
              <a:gd name="connsiteY6" fmla="*/ 4280000 h 4281672"/>
              <a:gd name="connsiteX7" fmla="*/ 5006 w 9117072"/>
              <a:gd name="connsiteY7" fmla="*/ 4281672 h 4281672"/>
              <a:gd name="connsiteX8" fmla="*/ 0 w 9117072"/>
              <a:gd name="connsiteY8" fmla="*/ 0 h 4281672"/>
              <a:gd name="connsiteX0" fmla="*/ 0 w 9117072"/>
              <a:gd name="connsiteY0" fmla="*/ 0 h 4281672"/>
              <a:gd name="connsiteX1" fmla="*/ 9117072 w 9117072"/>
              <a:gd name="connsiteY1" fmla="*/ 0 h 4281672"/>
              <a:gd name="connsiteX2" fmla="*/ 9117072 w 9117072"/>
              <a:gd name="connsiteY2" fmla="*/ 4006425 h 4281672"/>
              <a:gd name="connsiteX3" fmla="*/ 1346008 w 9117072"/>
              <a:gd name="connsiteY3" fmla="*/ 4004170 h 4281672"/>
              <a:gd name="connsiteX4" fmla="*/ 1263551 w 9117072"/>
              <a:gd name="connsiteY4" fmla="*/ 4071617 h 4281672"/>
              <a:gd name="connsiteX5" fmla="*/ 1261424 w 9117072"/>
              <a:gd name="connsiteY5" fmla="*/ 4220084 h 4281672"/>
              <a:gd name="connsiteX6" fmla="*/ 1213048 w 9117072"/>
              <a:gd name="connsiteY6" fmla="*/ 4280000 h 4281672"/>
              <a:gd name="connsiteX7" fmla="*/ 5006 w 9117072"/>
              <a:gd name="connsiteY7" fmla="*/ 4281672 h 4281672"/>
              <a:gd name="connsiteX8" fmla="*/ 0 w 9117072"/>
              <a:gd name="connsiteY8" fmla="*/ 0 h 4281672"/>
              <a:gd name="connsiteX0" fmla="*/ 0 w 9117072"/>
              <a:gd name="connsiteY0" fmla="*/ 0 h 4286583"/>
              <a:gd name="connsiteX1" fmla="*/ 9117072 w 9117072"/>
              <a:gd name="connsiteY1" fmla="*/ 0 h 4286583"/>
              <a:gd name="connsiteX2" fmla="*/ 9117072 w 9117072"/>
              <a:gd name="connsiteY2" fmla="*/ 4006425 h 4286583"/>
              <a:gd name="connsiteX3" fmla="*/ 1346008 w 9117072"/>
              <a:gd name="connsiteY3" fmla="*/ 4004170 h 4286583"/>
              <a:gd name="connsiteX4" fmla="*/ 1263551 w 9117072"/>
              <a:gd name="connsiteY4" fmla="*/ 4071617 h 4286583"/>
              <a:gd name="connsiteX5" fmla="*/ 1261424 w 9117072"/>
              <a:gd name="connsiteY5" fmla="*/ 4220084 h 4286583"/>
              <a:gd name="connsiteX6" fmla="*/ 1201866 w 9117072"/>
              <a:gd name="connsiteY6" fmla="*/ 4286583 h 4286583"/>
              <a:gd name="connsiteX7" fmla="*/ 5006 w 9117072"/>
              <a:gd name="connsiteY7" fmla="*/ 4281672 h 4286583"/>
              <a:gd name="connsiteX8" fmla="*/ 0 w 9117072"/>
              <a:gd name="connsiteY8" fmla="*/ 0 h 4286583"/>
              <a:gd name="connsiteX0" fmla="*/ 0 w 9117072"/>
              <a:gd name="connsiteY0" fmla="*/ 0 h 4349117"/>
              <a:gd name="connsiteX1" fmla="*/ 9117072 w 9117072"/>
              <a:gd name="connsiteY1" fmla="*/ 0 h 4349117"/>
              <a:gd name="connsiteX2" fmla="*/ 9117072 w 9117072"/>
              <a:gd name="connsiteY2" fmla="*/ 4006425 h 4349117"/>
              <a:gd name="connsiteX3" fmla="*/ 1346008 w 9117072"/>
              <a:gd name="connsiteY3" fmla="*/ 4004170 h 4349117"/>
              <a:gd name="connsiteX4" fmla="*/ 1263551 w 9117072"/>
              <a:gd name="connsiteY4" fmla="*/ 4071617 h 4349117"/>
              <a:gd name="connsiteX5" fmla="*/ 1261424 w 9117072"/>
              <a:gd name="connsiteY5" fmla="*/ 4220084 h 4349117"/>
              <a:gd name="connsiteX6" fmla="*/ 1193480 w 9117072"/>
              <a:gd name="connsiteY6" fmla="*/ 4349117 h 4349117"/>
              <a:gd name="connsiteX7" fmla="*/ 5006 w 9117072"/>
              <a:gd name="connsiteY7" fmla="*/ 4281672 h 4349117"/>
              <a:gd name="connsiteX8" fmla="*/ 0 w 9117072"/>
              <a:gd name="connsiteY8" fmla="*/ 0 h 4349117"/>
              <a:gd name="connsiteX0" fmla="*/ 0 w 9117072"/>
              <a:gd name="connsiteY0" fmla="*/ 0 h 4286583"/>
              <a:gd name="connsiteX1" fmla="*/ 9117072 w 9117072"/>
              <a:gd name="connsiteY1" fmla="*/ 0 h 4286583"/>
              <a:gd name="connsiteX2" fmla="*/ 9117072 w 9117072"/>
              <a:gd name="connsiteY2" fmla="*/ 4006425 h 4286583"/>
              <a:gd name="connsiteX3" fmla="*/ 1346008 w 9117072"/>
              <a:gd name="connsiteY3" fmla="*/ 4004170 h 4286583"/>
              <a:gd name="connsiteX4" fmla="*/ 1263551 w 9117072"/>
              <a:gd name="connsiteY4" fmla="*/ 4071617 h 4286583"/>
              <a:gd name="connsiteX5" fmla="*/ 1261424 w 9117072"/>
              <a:gd name="connsiteY5" fmla="*/ 4220084 h 4286583"/>
              <a:gd name="connsiteX6" fmla="*/ 1196276 w 9117072"/>
              <a:gd name="connsiteY6" fmla="*/ 4286583 h 4286583"/>
              <a:gd name="connsiteX7" fmla="*/ 5006 w 9117072"/>
              <a:gd name="connsiteY7" fmla="*/ 4281672 h 4286583"/>
              <a:gd name="connsiteX8" fmla="*/ 0 w 9117072"/>
              <a:gd name="connsiteY8" fmla="*/ 0 h 4286583"/>
              <a:gd name="connsiteX0" fmla="*/ 0 w 9117072"/>
              <a:gd name="connsiteY0" fmla="*/ 0 h 4363937"/>
              <a:gd name="connsiteX1" fmla="*/ 9117072 w 9117072"/>
              <a:gd name="connsiteY1" fmla="*/ 0 h 4363937"/>
              <a:gd name="connsiteX2" fmla="*/ 9117072 w 9117072"/>
              <a:gd name="connsiteY2" fmla="*/ 4006425 h 4363937"/>
              <a:gd name="connsiteX3" fmla="*/ 1346008 w 9117072"/>
              <a:gd name="connsiteY3" fmla="*/ 4004170 h 4363937"/>
              <a:gd name="connsiteX4" fmla="*/ 1263551 w 9117072"/>
              <a:gd name="connsiteY4" fmla="*/ 4071617 h 4363937"/>
              <a:gd name="connsiteX5" fmla="*/ 1261424 w 9117072"/>
              <a:gd name="connsiteY5" fmla="*/ 4220084 h 4363937"/>
              <a:gd name="connsiteX6" fmla="*/ 1196276 w 9117072"/>
              <a:gd name="connsiteY6" fmla="*/ 4286583 h 4363937"/>
              <a:gd name="connsiteX7" fmla="*/ 5006 w 9117072"/>
              <a:gd name="connsiteY7" fmla="*/ 4281672 h 4363937"/>
              <a:gd name="connsiteX8" fmla="*/ 0 w 9117072"/>
              <a:gd name="connsiteY8" fmla="*/ 0 h 4363937"/>
              <a:gd name="connsiteX0" fmla="*/ 0 w 9117072"/>
              <a:gd name="connsiteY0" fmla="*/ 0 h 4286583"/>
              <a:gd name="connsiteX1" fmla="*/ 9117072 w 9117072"/>
              <a:gd name="connsiteY1" fmla="*/ 0 h 4286583"/>
              <a:gd name="connsiteX2" fmla="*/ 9117072 w 9117072"/>
              <a:gd name="connsiteY2" fmla="*/ 4006425 h 4286583"/>
              <a:gd name="connsiteX3" fmla="*/ 1346008 w 9117072"/>
              <a:gd name="connsiteY3" fmla="*/ 4004170 h 4286583"/>
              <a:gd name="connsiteX4" fmla="*/ 1263551 w 9117072"/>
              <a:gd name="connsiteY4" fmla="*/ 4071617 h 4286583"/>
              <a:gd name="connsiteX5" fmla="*/ 1261424 w 9117072"/>
              <a:gd name="connsiteY5" fmla="*/ 4220084 h 4286583"/>
              <a:gd name="connsiteX6" fmla="*/ 1196276 w 9117072"/>
              <a:gd name="connsiteY6" fmla="*/ 4286583 h 4286583"/>
              <a:gd name="connsiteX7" fmla="*/ 5006 w 9117072"/>
              <a:gd name="connsiteY7" fmla="*/ 4281672 h 4286583"/>
              <a:gd name="connsiteX8" fmla="*/ 0 w 9117072"/>
              <a:gd name="connsiteY8" fmla="*/ 0 h 4286583"/>
              <a:gd name="connsiteX0" fmla="*/ 0 w 9117072"/>
              <a:gd name="connsiteY0" fmla="*/ 0 h 4414942"/>
              <a:gd name="connsiteX1" fmla="*/ 9117072 w 9117072"/>
              <a:gd name="connsiteY1" fmla="*/ 0 h 4414942"/>
              <a:gd name="connsiteX2" fmla="*/ 9117072 w 9117072"/>
              <a:gd name="connsiteY2" fmla="*/ 4006425 h 4414942"/>
              <a:gd name="connsiteX3" fmla="*/ 1346008 w 9117072"/>
              <a:gd name="connsiteY3" fmla="*/ 4004170 h 4414942"/>
              <a:gd name="connsiteX4" fmla="*/ 1263551 w 9117072"/>
              <a:gd name="connsiteY4" fmla="*/ 4071617 h 4414942"/>
              <a:gd name="connsiteX5" fmla="*/ 1261424 w 9117072"/>
              <a:gd name="connsiteY5" fmla="*/ 4220084 h 4414942"/>
              <a:gd name="connsiteX6" fmla="*/ 1182298 w 9117072"/>
              <a:gd name="connsiteY6" fmla="*/ 4414942 h 4414942"/>
              <a:gd name="connsiteX7" fmla="*/ 5006 w 9117072"/>
              <a:gd name="connsiteY7" fmla="*/ 4281672 h 4414942"/>
              <a:gd name="connsiteX8" fmla="*/ 0 w 9117072"/>
              <a:gd name="connsiteY8" fmla="*/ 0 h 4414942"/>
              <a:gd name="connsiteX0" fmla="*/ 0 w 9117072"/>
              <a:gd name="connsiteY0" fmla="*/ 0 h 4283291"/>
              <a:gd name="connsiteX1" fmla="*/ 9117072 w 9117072"/>
              <a:gd name="connsiteY1" fmla="*/ 0 h 4283291"/>
              <a:gd name="connsiteX2" fmla="*/ 9117072 w 9117072"/>
              <a:gd name="connsiteY2" fmla="*/ 4006425 h 4283291"/>
              <a:gd name="connsiteX3" fmla="*/ 1346008 w 9117072"/>
              <a:gd name="connsiteY3" fmla="*/ 4004170 h 4283291"/>
              <a:gd name="connsiteX4" fmla="*/ 1263551 w 9117072"/>
              <a:gd name="connsiteY4" fmla="*/ 4071617 h 4283291"/>
              <a:gd name="connsiteX5" fmla="*/ 1261424 w 9117072"/>
              <a:gd name="connsiteY5" fmla="*/ 4220084 h 4283291"/>
              <a:gd name="connsiteX6" fmla="*/ 1204663 w 9117072"/>
              <a:gd name="connsiteY6" fmla="*/ 4283291 h 4283291"/>
              <a:gd name="connsiteX7" fmla="*/ 5006 w 9117072"/>
              <a:gd name="connsiteY7" fmla="*/ 4281672 h 4283291"/>
              <a:gd name="connsiteX8" fmla="*/ 0 w 9117072"/>
              <a:gd name="connsiteY8" fmla="*/ 0 h 4283291"/>
              <a:gd name="connsiteX0" fmla="*/ 0 w 9117072"/>
              <a:gd name="connsiteY0" fmla="*/ 0 h 4287086"/>
              <a:gd name="connsiteX1" fmla="*/ 9117072 w 9117072"/>
              <a:gd name="connsiteY1" fmla="*/ 0 h 4287086"/>
              <a:gd name="connsiteX2" fmla="*/ 9117072 w 9117072"/>
              <a:gd name="connsiteY2" fmla="*/ 4006425 h 4287086"/>
              <a:gd name="connsiteX3" fmla="*/ 1346008 w 9117072"/>
              <a:gd name="connsiteY3" fmla="*/ 4004170 h 4287086"/>
              <a:gd name="connsiteX4" fmla="*/ 1263551 w 9117072"/>
              <a:gd name="connsiteY4" fmla="*/ 4071617 h 4287086"/>
              <a:gd name="connsiteX5" fmla="*/ 1261424 w 9117072"/>
              <a:gd name="connsiteY5" fmla="*/ 4220084 h 4287086"/>
              <a:gd name="connsiteX6" fmla="*/ 1204663 w 9117072"/>
              <a:gd name="connsiteY6" fmla="*/ 4283291 h 4287086"/>
              <a:gd name="connsiteX7" fmla="*/ 5006 w 9117072"/>
              <a:gd name="connsiteY7" fmla="*/ 4281672 h 4287086"/>
              <a:gd name="connsiteX8" fmla="*/ 0 w 9117072"/>
              <a:gd name="connsiteY8" fmla="*/ 0 h 4287086"/>
              <a:gd name="connsiteX0" fmla="*/ 0 w 9117072"/>
              <a:gd name="connsiteY0" fmla="*/ 0 h 4295952"/>
              <a:gd name="connsiteX1" fmla="*/ 9117072 w 9117072"/>
              <a:gd name="connsiteY1" fmla="*/ 0 h 4295952"/>
              <a:gd name="connsiteX2" fmla="*/ 9117072 w 9117072"/>
              <a:gd name="connsiteY2" fmla="*/ 4006425 h 4295952"/>
              <a:gd name="connsiteX3" fmla="*/ 1346008 w 9117072"/>
              <a:gd name="connsiteY3" fmla="*/ 4004170 h 4295952"/>
              <a:gd name="connsiteX4" fmla="*/ 1263551 w 9117072"/>
              <a:gd name="connsiteY4" fmla="*/ 4071617 h 4295952"/>
              <a:gd name="connsiteX5" fmla="*/ 1261424 w 9117072"/>
              <a:gd name="connsiteY5" fmla="*/ 4220084 h 4295952"/>
              <a:gd name="connsiteX6" fmla="*/ 1204663 w 9117072"/>
              <a:gd name="connsiteY6" fmla="*/ 4283291 h 4295952"/>
              <a:gd name="connsiteX7" fmla="*/ 5006 w 9117072"/>
              <a:gd name="connsiteY7" fmla="*/ 4281672 h 4295952"/>
              <a:gd name="connsiteX8" fmla="*/ 0 w 9117072"/>
              <a:gd name="connsiteY8" fmla="*/ 0 h 4295952"/>
              <a:gd name="connsiteX0" fmla="*/ 0 w 9117072"/>
              <a:gd name="connsiteY0" fmla="*/ 0 h 4287086"/>
              <a:gd name="connsiteX1" fmla="*/ 9117072 w 9117072"/>
              <a:gd name="connsiteY1" fmla="*/ 0 h 4287086"/>
              <a:gd name="connsiteX2" fmla="*/ 9117072 w 9117072"/>
              <a:gd name="connsiteY2" fmla="*/ 4006425 h 4287086"/>
              <a:gd name="connsiteX3" fmla="*/ 1346008 w 9117072"/>
              <a:gd name="connsiteY3" fmla="*/ 4004170 h 4287086"/>
              <a:gd name="connsiteX4" fmla="*/ 1263551 w 9117072"/>
              <a:gd name="connsiteY4" fmla="*/ 4071617 h 4287086"/>
              <a:gd name="connsiteX5" fmla="*/ 1261424 w 9117072"/>
              <a:gd name="connsiteY5" fmla="*/ 4220084 h 4287086"/>
              <a:gd name="connsiteX6" fmla="*/ 1204663 w 9117072"/>
              <a:gd name="connsiteY6" fmla="*/ 4283291 h 4287086"/>
              <a:gd name="connsiteX7" fmla="*/ 5006 w 9117072"/>
              <a:gd name="connsiteY7" fmla="*/ 4281672 h 4287086"/>
              <a:gd name="connsiteX8" fmla="*/ 0 w 9117072"/>
              <a:gd name="connsiteY8" fmla="*/ 0 h 4287086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3568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419581 w 9117072"/>
              <a:gd name="connsiteY3" fmla="*/ 4006964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3568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419581 w 9117072"/>
              <a:gd name="connsiteY3" fmla="*/ 4006964 h 4286078"/>
              <a:gd name="connsiteX4" fmla="*/ 1346616 w 9117072"/>
              <a:gd name="connsiteY4" fmla="*/ 4082794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3568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419581 w 9117072"/>
              <a:gd name="connsiteY3" fmla="*/ 4006964 h 4286078"/>
              <a:gd name="connsiteX4" fmla="*/ 1346616 w 9117072"/>
              <a:gd name="connsiteY4" fmla="*/ 4082794 h 4286078"/>
              <a:gd name="connsiteX5" fmla="*/ 1349658 w 9117072"/>
              <a:gd name="connsiteY5" fmla="*/ 4242437 h 4286078"/>
              <a:gd name="connsiteX6" fmla="*/ 1204663 w 9117072"/>
              <a:gd name="connsiteY6" fmla="*/ 4283291 h 4286078"/>
              <a:gd name="connsiteX7" fmla="*/ 3568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94461"/>
              <a:gd name="connsiteX1" fmla="*/ 9117072 w 9117072"/>
              <a:gd name="connsiteY1" fmla="*/ 0 h 4294461"/>
              <a:gd name="connsiteX2" fmla="*/ 9117072 w 9117072"/>
              <a:gd name="connsiteY2" fmla="*/ 4006425 h 4294461"/>
              <a:gd name="connsiteX3" fmla="*/ 1419581 w 9117072"/>
              <a:gd name="connsiteY3" fmla="*/ 4006964 h 4294461"/>
              <a:gd name="connsiteX4" fmla="*/ 1346616 w 9117072"/>
              <a:gd name="connsiteY4" fmla="*/ 4082794 h 4294461"/>
              <a:gd name="connsiteX5" fmla="*/ 1349658 w 9117072"/>
              <a:gd name="connsiteY5" fmla="*/ 4242437 h 4294461"/>
              <a:gd name="connsiteX6" fmla="*/ 1294848 w 9117072"/>
              <a:gd name="connsiteY6" fmla="*/ 4291674 h 4294461"/>
              <a:gd name="connsiteX7" fmla="*/ 3568 w 9117072"/>
              <a:gd name="connsiteY7" fmla="*/ 4281672 h 4294461"/>
              <a:gd name="connsiteX8" fmla="*/ 0 w 9117072"/>
              <a:gd name="connsiteY8" fmla="*/ 0 h 4294461"/>
              <a:gd name="connsiteX0" fmla="*/ 0 w 9117072"/>
              <a:gd name="connsiteY0" fmla="*/ 0 h 4298976"/>
              <a:gd name="connsiteX1" fmla="*/ 9117072 w 9117072"/>
              <a:gd name="connsiteY1" fmla="*/ 0 h 4298976"/>
              <a:gd name="connsiteX2" fmla="*/ 9117072 w 9117072"/>
              <a:gd name="connsiteY2" fmla="*/ 4006425 h 4298976"/>
              <a:gd name="connsiteX3" fmla="*/ 1419581 w 9117072"/>
              <a:gd name="connsiteY3" fmla="*/ 4006964 h 4298976"/>
              <a:gd name="connsiteX4" fmla="*/ 1346616 w 9117072"/>
              <a:gd name="connsiteY4" fmla="*/ 4082794 h 4298976"/>
              <a:gd name="connsiteX5" fmla="*/ 1349658 w 9117072"/>
              <a:gd name="connsiteY5" fmla="*/ 4242437 h 4298976"/>
              <a:gd name="connsiteX6" fmla="*/ 1294848 w 9117072"/>
              <a:gd name="connsiteY6" fmla="*/ 4291674 h 4298976"/>
              <a:gd name="connsiteX7" fmla="*/ 3568 w 9117072"/>
              <a:gd name="connsiteY7" fmla="*/ 4298436 h 4298976"/>
              <a:gd name="connsiteX8" fmla="*/ 0 w 9117072"/>
              <a:gd name="connsiteY8" fmla="*/ 0 h 4298976"/>
              <a:gd name="connsiteX0" fmla="*/ 0 w 9117072"/>
              <a:gd name="connsiteY0" fmla="*/ 0 h 4296182"/>
              <a:gd name="connsiteX1" fmla="*/ 9117072 w 9117072"/>
              <a:gd name="connsiteY1" fmla="*/ 0 h 4296182"/>
              <a:gd name="connsiteX2" fmla="*/ 9117072 w 9117072"/>
              <a:gd name="connsiteY2" fmla="*/ 4006425 h 4296182"/>
              <a:gd name="connsiteX3" fmla="*/ 1419581 w 9117072"/>
              <a:gd name="connsiteY3" fmla="*/ 4006964 h 4296182"/>
              <a:gd name="connsiteX4" fmla="*/ 1346616 w 9117072"/>
              <a:gd name="connsiteY4" fmla="*/ 4082794 h 4296182"/>
              <a:gd name="connsiteX5" fmla="*/ 1349658 w 9117072"/>
              <a:gd name="connsiteY5" fmla="*/ 4242437 h 4296182"/>
              <a:gd name="connsiteX6" fmla="*/ 1294848 w 9117072"/>
              <a:gd name="connsiteY6" fmla="*/ 4291674 h 4296182"/>
              <a:gd name="connsiteX7" fmla="*/ 3568 w 9117072"/>
              <a:gd name="connsiteY7" fmla="*/ 4295642 h 4296182"/>
              <a:gd name="connsiteX8" fmla="*/ 0 w 9117072"/>
              <a:gd name="connsiteY8" fmla="*/ 0 h 4296182"/>
              <a:gd name="connsiteX0" fmla="*/ 0 w 9117072"/>
              <a:gd name="connsiteY0" fmla="*/ 0 h 4294461"/>
              <a:gd name="connsiteX1" fmla="*/ 9117072 w 9117072"/>
              <a:gd name="connsiteY1" fmla="*/ 0 h 4294461"/>
              <a:gd name="connsiteX2" fmla="*/ 9117072 w 9117072"/>
              <a:gd name="connsiteY2" fmla="*/ 4006425 h 4294461"/>
              <a:gd name="connsiteX3" fmla="*/ 1419581 w 9117072"/>
              <a:gd name="connsiteY3" fmla="*/ 4006964 h 4294461"/>
              <a:gd name="connsiteX4" fmla="*/ 1346616 w 9117072"/>
              <a:gd name="connsiteY4" fmla="*/ 4082794 h 4294461"/>
              <a:gd name="connsiteX5" fmla="*/ 1349658 w 9117072"/>
              <a:gd name="connsiteY5" fmla="*/ 4242437 h 4294461"/>
              <a:gd name="connsiteX6" fmla="*/ 1294848 w 9117072"/>
              <a:gd name="connsiteY6" fmla="*/ 4291674 h 4294461"/>
              <a:gd name="connsiteX7" fmla="*/ 3568 w 9117072"/>
              <a:gd name="connsiteY7" fmla="*/ 4292848 h 4294461"/>
              <a:gd name="connsiteX8" fmla="*/ 0 w 9117072"/>
              <a:gd name="connsiteY8" fmla="*/ 0 h 4294461"/>
              <a:gd name="connsiteX0" fmla="*/ 0 w 9117072"/>
              <a:gd name="connsiteY0" fmla="*/ 0 h 4294461"/>
              <a:gd name="connsiteX1" fmla="*/ 9117072 w 9117072"/>
              <a:gd name="connsiteY1" fmla="*/ 0 h 4294461"/>
              <a:gd name="connsiteX2" fmla="*/ 9117072 w 9117072"/>
              <a:gd name="connsiteY2" fmla="*/ 4006425 h 4294461"/>
              <a:gd name="connsiteX3" fmla="*/ 1419581 w 9117072"/>
              <a:gd name="connsiteY3" fmla="*/ 4006964 h 4294461"/>
              <a:gd name="connsiteX4" fmla="*/ 1346616 w 9117072"/>
              <a:gd name="connsiteY4" fmla="*/ 4082794 h 4294461"/>
              <a:gd name="connsiteX5" fmla="*/ 1349658 w 9117072"/>
              <a:gd name="connsiteY5" fmla="*/ 4242437 h 4294461"/>
              <a:gd name="connsiteX6" fmla="*/ 1294848 w 9117072"/>
              <a:gd name="connsiteY6" fmla="*/ 4291674 h 4294461"/>
              <a:gd name="connsiteX7" fmla="*/ 3568 w 9117072"/>
              <a:gd name="connsiteY7" fmla="*/ 4292848 h 4294461"/>
              <a:gd name="connsiteX8" fmla="*/ 0 w 9117072"/>
              <a:gd name="connsiteY8" fmla="*/ 0 h 4294461"/>
              <a:gd name="connsiteX0" fmla="*/ 0 w 9117072"/>
              <a:gd name="connsiteY0" fmla="*/ 0 h 4294461"/>
              <a:gd name="connsiteX1" fmla="*/ 9117072 w 9117072"/>
              <a:gd name="connsiteY1" fmla="*/ 0 h 4294461"/>
              <a:gd name="connsiteX2" fmla="*/ 9117072 w 9117072"/>
              <a:gd name="connsiteY2" fmla="*/ 4006425 h 4294461"/>
              <a:gd name="connsiteX3" fmla="*/ 1410087 w 9117072"/>
              <a:gd name="connsiteY3" fmla="*/ 4006964 h 4294461"/>
              <a:gd name="connsiteX4" fmla="*/ 1346616 w 9117072"/>
              <a:gd name="connsiteY4" fmla="*/ 4082794 h 4294461"/>
              <a:gd name="connsiteX5" fmla="*/ 1349658 w 9117072"/>
              <a:gd name="connsiteY5" fmla="*/ 4242437 h 4294461"/>
              <a:gd name="connsiteX6" fmla="*/ 1294848 w 9117072"/>
              <a:gd name="connsiteY6" fmla="*/ 4291674 h 4294461"/>
              <a:gd name="connsiteX7" fmla="*/ 3568 w 9117072"/>
              <a:gd name="connsiteY7" fmla="*/ 4292848 h 4294461"/>
              <a:gd name="connsiteX8" fmla="*/ 0 w 9117072"/>
              <a:gd name="connsiteY8" fmla="*/ 0 h 4294461"/>
              <a:gd name="connsiteX0" fmla="*/ 0 w 9117072"/>
              <a:gd name="connsiteY0" fmla="*/ 0 h 4293963"/>
              <a:gd name="connsiteX1" fmla="*/ 9117072 w 9117072"/>
              <a:gd name="connsiteY1" fmla="*/ 0 h 4293963"/>
              <a:gd name="connsiteX2" fmla="*/ 9117072 w 9117072"/>
              <a:gd name="connsiteY2" fmla="*/ 4006425 h 4293963"/>
              <a:gd name="connsiteX3" fmla="*/ 1410087 w 9117072"/>
              <a:gd name="connsiteY3" fmla="*/ 4006964 h 4293963"/>
              <a:gd name="connsiteX4" fmla="*/ 1346616 w 9117072"/>
              <a:gd name="connsiteY4" fmla="*/ 4082794 h 4293963"/>
              <a:gd name="connsiteX5" fmla="*/ 1349658 w 9117072"/>
              <a:gd name="connsiteY5" fmla="*/ 4242437 h 4293963"/>
              <a:gd name="connsiteX6" fmla="*/ 1294848 w 9117072"/>
              <a:gd name="connsiteY6" fmla="*/ 4291674 h 4293963"/>
              <a:gd name="connsiteX7" fmla="*/ 3568 w 9117072"/>
              <a:gd name="connsiteY7" fmla="*/ 4292848 h 4293963"/>
              <a:gd name="connsiteX8" fmla="*/ 0 w 9117072"/>
              <a:gd name="connsiteY8" fmla="*/ 0 h 4293963"/>
              <a:gd name="connsiteX0" fmla="*/ 0 w 9117072"/>
              <a:gd name="connsiteY0" fmla="*/ 0 h 4293964"/>
              <a:gd name="connsiteX1" fmla="*/ 9117072 w 9117072"/>
              <a:gd name="connsiteY1" fmla="*/ 0 h 4293964"/>
              <a:gd name="connsiteX2" fmla="*/ 9117072 w 9117072"/>
              <a:gd name="connsiteY2" fmla="*/ 4006425 h 4293964"/>
              <a:gd name="connsiteX3" fmla="*/ 1410087 w 9117072"/>
              <a:gd name="connsiteY3" fmla="*/ 4006964 h 4293964"/>
              <a:gd name="connsiteX4" fmla="*/ 1346616 w 9117072"/>
              <a:gd name="connsiteY4" fmla="*/ 4077205 h 4293964"/>
              <a:gd name="connsiteX5" fmla="*/ 1349658 w 9117072"/>
              <a:gd name="connsiteY5" fmla="*/ 4242437 h 4293964"/>
              <a:gd name="connsiteX6" fmla="*/ 1294848 w 9117072"/>
              <a:gd name="connsiteY6" fmla="*/ 4291674 h 4293964"/>
              <a:gd name="connsiteX7" fmla="*/ 3568 w 9117072"/>
              <a:gd name="connsiteY7" fmla="*/ 4292848 h 4293964"/>
              <a:gd name="connsiteX8" fmla="*/ 0 w 9117072"/>
              <a:gd name="connsiteY8" fmla="*/ 0 h 4293964"/>
              <a:gd name="connsiteX0" fmla="*/ 0 w 9117072"/>
              <a:gd name="connsiteY0" fmla="*/ 0 h 4293964"/>
              <a:gd name="connsiteX1" fmla="*/ 9117072 w 9117072"/>
              <a:gd name="connsiteY1" fmla="*/ 0 h 4293964"/>
              <a:gd name="connsiteX2" fmla="*/ 9117072 w 9117072"/>
              <a:gd name="connsiteY2" fmla="*/ 4006425 h 4293964"/>
              <a:gd name="connsiteX3" fmla="*/ 1410087 w 9117072"/>
              <a:gd name="connsiteY3" fmla="*/ 4006964 h 4293964"/>
              <a:gd name="connsiteX4" fmla="*/ 1351363 w 9117072"/>
              <a:gd name="connsiteY4" fmla="*/ 4085589 h 4293964"/>
              <a:gd name="connsiteX5" fmla="*/ 1349658 w 9117072"/>
              <a:gd name="connsiteY5" fmla="*/ 4242437 h 4293964"/>
              <a:gd name="connsiteX6" fmla="*/ 1294848 w 9117072"/>
              <a:gd name="connsiteY6" fmla="*/ 4291674 h 4293964"/>
              <a:gd name="connsiteX7" fmla="*/ 3568 w 9117072"/>
              <a:gd name="connsiteY7" fmla="*/ 4292848 h 4293964"/>
              <a:gd name="connsiteX8" fmla="*/ 0 w 9117072"/>
              <a:gd name="connsiteY8" fmla="*/ 0 h 4293964"/>
              <a:gd name="connsiteX0" fmla="*/ 0 w 9117072"/>
              <a:gd name="connsiteY0" fmla="*/ 0 h 4293964"/>
              <a:gd name="connsiteX1" fmla="*/ 9117072 w 9117072"/>
              <a:gd name="connsiteY1" fmla="*/ 0 h 4293964"/>
              <a:gd name="connsiteX2" fmla="*/ 9117072 w 9117072"/>
              <a:gd name="connsiteY2" fmla="*/ 4006425 h 4293964"/>
              <a:gd name="connsiteX3" fmla="*/ 1410087 w 9117072"/>
              <a:gd name="connsiteY3" fmla="*/ 4006964 h 4293964"/>
              <a:gd name="connsiteX4" fmla="*/ 1351363 w 9117072"/>
              <a:gd name="connsiteY4" fmla="*/ 4085589 h 4293964"/>
              <a:gd name="connsiteX5" fmla="*/ 1349658 w 9117072"/>
              <a:gd name="connsiteY5" fmla="*/ 4242437 h 4293964"/>
              <a:gd name="connsiteX6" fmla="*/ 1294848 w 9117072"/>
              <a:gd name="connsiteY6" fmla="*/ 4291674 h 4293964"/>
              <a:gd name="connsiteX7" fmla="*/ 3568 w 9117072"/>
              <a:gd name="connsiteY7" fmla="*/ 4292848 h 4293964"/>
              <a:gd name="connsiteX8" fmla="*/ 0 w 9117072"/>
              <a:gd name="connsiteY8" fmla="*/ 0 h 42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17072" h="4293964">
                <a:moveTo>
                  <a:pt x="0" y="0"/>
                </a:moveTo>
                <a:lnTo>
                  <a:pt x="9117072" y="0"/>
                </a:lnTo>
                <a:lnTo>
                  <a:pt x="9117072" y="4006425"/>
                </a:lnTo>
                <a:lnTo>
                  <a:pt x="1410087" y="4006964"/>
                </a:lnTo>
                <a:cubicBezTo>
                  <a:pt x="1362013" y="4011137"/>
                  <a:pt x="1351017" y="4033148"/>
                  <a:pt x="1351363" y="4085589"/>
                </a:cubicBezTo>
                <a:cubicBezTo>
                  <a:pt x="1351711" y="4151196"/>
                  <a:pt x="1351391" y="4200554"/>
                  <a:pt x="1349658" y="4242437"/>
                </a:cubicBezTo>
                <a:cubicBezTo>
                  <a:pt x="1347925" y="4284320"/>
                  <a:pt x="1334479" y="4289384"/>
                  <a:pt x="1294848" y="4291674"/>
                </a:cubicBezTo>
                <a:cubicBezTo>
                  <a:pt x="1255217" y="4293964"/>
                  <a:pt x="403454" y="4293388"/>
                  <a:pt x="3568" y="4292848"/>
                </a:cubicBezTo>
                <a:cubicBezTo>
                  <a:pt x="1761" y="3267521"/>
                  <a:pt x="239" y="1086814"/>
                  <a:pt x="0" y="0"/>
                </a:cubicBezTo>
                <a:close/>
              </a:path>
            </a:pathLst>
          </a:custGeom>
        </p:spPr>
        <p:txBody>
          <a:bodyPr/>
          <a:lstStyle>
            <a:lvl1pPr>
              <a:defRPr lang="en-GB" dirty="0"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9" name="Rubrik 1"/>
          <p:cNvSpPr>
            <a:spLocks noGrp="1"/>
          </p:cNvSpPr>
          <p:nvPr>
            <p:ph type="title" hasCustomPrompt="1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sv-SE" dirty="0" err="1" smtClean="0"/>
              <a:t>Chapter</a:t>
            </a:r>
            <a:r>
              <a:rPr lang="sv-SE" dirty="0" smtClean="0"/>
              <a:t> </a:t>
            </a:r>
            <a:r>
              <a:rPr lang="sv-SE" dirty="0" err="1" smtClean="0"/>
              <a:t>heading</a:t>
            </a:r>
            <a:endParaRPr lang="en-GB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2019-01-25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1066800"/>
            <a:ext cx="6935788" cy="317896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2019-01-25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2019-01-25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1069975"/>
            <a:ext cx="6935788" cy="317579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5" y="258366"/>
            <a:ext cx="514350" cy="49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4731544"/>
            <a:ext cx="2895600" cy="27384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400" y="4731544"/>
            <a:ext cx="531863" cy="27384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4716382"/>
            <a:ext cx="2133600" cy="27384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25/01/2019</a:t>
            </a:fld>
            <a:endParaRPr lang="en-GB" dirty="0"/>
          </a:p>
        </p:txBody>
      </p:sp>
      <p:sp>
        <p:nvSpPr>
          <p:cNvPr id="9" name="Rektangel 12"/>
          <p:cNvSpPr/>
          <p:nvPr userDrawn="1"/>
        </p:nvSpPr>
        <p:spPr>
          <a:xfrm>
            <a:off x="0" y="4478534"/>
            <a:ext cx="9144000" cy="68154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405535 w 9144000"/>
              <a:gd name="connsiteY23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347166 w 9144000"/>
              <a:gd name="connsiteY22" fmla="*/ 82173 h 908720"/>
              <a:gd name="connsiteX23" fmla="*/ 1405535 w 9144000"/>
              <a:gd name="connsiteY23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349548 w 9144000"/>
              <a:gd name="connsiteY21" fmla="*/ 285049 h 908720"/>
              <a:gd name="connsiteX22" fmla="*/ 1347166 w 9144000"/>
              <a:gd name="connsiteY22" fmla="*/ 82173 h 908720"/>
              <a:gd name="connsiteX23" fmla="*/ 1405535 w 9144000"/>
              <a:gd name="connsiteY23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2489 w 9144000"/>
              <a:gd name="connsiteY20" fmla="*/ 189235 h 908720"/>
              <a:gd name="connsiteX21" fmla="*/ 1349548 w 9144000"/>
              <a:gd name="connsiteY21" fmla="*/ 285049 h 908720"/>
              <a:gd name="connsiteX22" fmla="*/ 1347166 w 9144000"/>
              <a:gd name="connsiteY22" fmla="*/ 82173 h 908720"/>
              <a:gd name="connsiteX23" fmla="*/ 1405535 w 9144000"/>
              <a:gd name="connsiteY23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349548 w 9144000"/>
              <a:gd name="connsiteY20" fmla="*/ 285049 h 908720"/>
              <a:gd name="connsiteX21" fmla="*/ 1347166 w 9144000"/>
              <a:gd name="connsiteY21" fmla="*/ 82173 h 908720"/>
              <a:gd name="connsiteX22" fmla="*/ 1405535 w 9144000"/>
              <a:gd name="connsiteY22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349548 w 9144000"/>
              <a:gd name="connsiteY19" fmla="*/ 285049 h 908720"/>
              <a:gd name="connsiteX20" fmla="*/ 1347166 w 9144000"/>
              <a:gd name="connsiteY20" fmla="*/ 82173 h 908720"/>
              <a:gd name="connsiteX21" fmla="*/ 1405535 w 9144000"/>
              <a:gd name="connsiteY21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349548 w 9144000"/>
              <a:gd name="connsiteY18" fmla="*/ 285049 h 908720"/>
              <a:gd name="connsiteX19" fmla="*/ 1347166 w 9144000"/>
              <a:gd name="connsiteY19" fmla="*/ 82173 h 908720"/>
              <a:gd name="connsiteX20" fmla="*/ 1405535 w 9144000"/>
              <a:gd name="connsiteY20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287255 w 9144000"/>
              <a:gd name="connsiteY17" fmla="*/ 320352 h 908720"/>
              <a:gd name="connsiteX18" fmla="*/ 1349548 w 9144000"/>
              <a:gd name="connsiteY18" fmla="*/ 285049 h 908720"/>
              <a:gd name="connsiteX19" fmla="*/ 1347166 w 9144000"/>
              <a:gd name="connsiteY19" fmla="*/ 82173 h 908720"/>
              <a:gd name="connsiteX20" fmla="*/ 1405535 w 9144000"/>
              <a:gd name="connsiteY20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287255 w 9144000"/>
              <a:gd name="connsiteY17" fmla="*/ 320352 h 908720"/>
              <a:gd name="connsiteX18" fmla="*/ 1349548 w 9144000"/>
              <a:gd name="connsiteY18" fmla="*/ 285049 h 908720"/>
              <a:gd name="connsiteX19" fmla="*/ 1347166 w 9144000"/>
              <a:gd name="connsiteY19" fmla="*/ 82173 h 908720"/>
              <a:gd name="connsiteX20" fmla="*/ 1405535 w 9144000"/>
              <a:gd name="connsiteY20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287255 w 9144000"/>
              <a:gd name="connsiteY17" fmla="*/ 320352 h 908720"/>
              <a:gd name="connsiteX18" fmla="*/ 1349548 w 9144000"/>
              <a:gd name="connsiteY18" fmla="*/ 285049 h 908720"/>
              <a:gd name="connsiteX19" fmla="*/ 1347166 w 9144000"/>
              <a:gd name="connsiteY19" fmla="*/ 82173 h 908720"/>
              <a:gd name="connsiteX20" fmla="*/ 1405535 w 9144000"/>
              <a:gd name="connsiteY20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277730 w 9144000"/>
              <a:gd name="connsiteY17" fmla="*/ 329877 h 908720"/>
              <a:gd name="connsiteX18" fmla="*/ 1349548 w 9144000"/>
              <a:gd name="connsiteY18" fmla="*/ 285049 h 908720"/>
              <a:gd name="connsiteX19" fmla="*/ 1347166 w 9144000"/>
              <a:gd name="connsiteY19" fmla="*/ 82173 h 908720"/>
              <a:gd name="connsiteX20" fmla="*/ 1405535 w 9144000"/>
              <a:gd name="connsiteY20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277730 w 9144000"/>
              <a:gd name="connsiteY16" fmla="*/ 329877 h 908720"/>
              <a:gd name="connsiteX17" fmla="*/ 1349548 w 9144000"/>
              <a:gd name="connsiteY17" fmla="*/ 285049 h 908720"/>
              <a:gd name="connsiteX18" fmla="*/ 1347166 w 9144000"/>
              <a:gd name="connsiteY18" fmla="*/ 82173 h 908720"/>
              <a:gd name="connsiteX19" fmla="*/ 1405535 w 9144000"/>
              <a:gd name="connsiteY19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1277730 w 9144000"/>
              <a:gd name="connsiteY15" fmla="*/ 329877 h 908720"/>
              <a:gd name="connsiteX16" fmla="*/ 1349548 w 9144000"/>
              <a:gd name="connsiteY16" fmla="*/ 285049 h 908720"/>
              <a:gd name="connsiteX17" fmla="*/ 1347166 w 9144000"/>
              <a:gd name="connsiteY17" fmla="*/ 82173 h 908720"/>
              <a:gd name="connsiteX18" fmla="*/ 1405535 w 9144000"/>
              <a:gd name="connsiteY18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95250 w 9144000"/>
              <a:gd name="connsiteY14" fmla="*/ 244152 h 908720"/>
              <a:gd name="connsiteX15" fmla="*/ 1277730 w 9144000"/>
              <a:gd name="connsiteY15" fmla="*/ 329877 h 908720"/>
              <a:gd name="connsiteX16" fmla="*/ 1349548 w 9144000"/>
              <a:gd name="connsiteY16" fmla="*/ 285049 h 908720"/>
              <a:gd name="connsiteX17" fmla="*/ 1347166 w 9144000"/>
              <a:gd name="connsiteY17" fmla="*/ 82173 h 908720"/>
              <a:gd name="connsiteX18" fmla="*/ 1405535 w 9144000"/>
              <a:gd name="connsiteY18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9548 w 9144000"/>
              <a:gd name="connsiteY15" fmla="*/ 28504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9548 w 9144000"/>
              <a:gd name="connsiteY15" fmla="*/ 28504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9548 w 9144000"/>
              <a:gd name="connsiteY15" fmla="*/ 28504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4785 w 9144000"/>
              <a:gd name="connsiteY15" fmla="*/ 25964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4785 w 9144000"/>
              <a:gd name="connsiteY15" fmla="*/ 25964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2404 w 9144000"/>
              <a:gd name="connsiteY15" fmla="*/ 24059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2404 w 9144000"/>
              <a:gd name="connsiteY15" fmla="*/ 24059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51929 w 9144000"/>
              <a:gd name="connsiteY15" fmla="*/ 243773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9547 w 9144000"/>
              <a:gd name="connsiteY15" fmla="*/ 240597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144000" h="908720">
                <a:moveTo>
                  <a:pt x="1405535" y="3175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1277730" y="329877"/>
                </a:lnTo>
                <a:cubicBezTo>
                  <a:pt x="1348269" y="325051"/>
                  <a:pt x="1350277" y="310983"/>
                  <a:pt x="1349547" y="240597"/>
                </a:cubicBezTo>
                <a:cubicBezTo>
                  <a:pt x="1348817" y="170211"/>
                  <a:pt x="1346372" y="141332"/>
                  <a:pt x="1347166" y="82173"/>
                </a:cubicBezTo>
                <a:cubicBezTo>
                  <a:pt x="1350354" y="30713"/>
                  <a:pt x="1362530" y="3175"/>
                  <a:pt x="1405535" y="3175"/>
                </a:cubicBezTo>
                <a:close/>
              </a:path>
            </a:pathLst>
          </a:custGeom>
          <a:solidFill>
            <a:srgbClr val="629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66" r:id="rId3"/>
    <p:sldLayoutId id="2147483667" r:id="rId4"/>
    <p:sldLayoutId id="2147483668" r:id="rId5"/>
    <p:sldLayoutId id="2147483669" r:id="rId6"/>
    <p:sldLayoutId id="2147483673" r:id="rId7"/>
    <p:sldLayoutId id="2147483671" r:id="rId8"/>
    <p:sldLayoutId id="2147483672" r:id="rId9"/>
    <p:sldLayoutId id="2147483665" r:id="rId10"/>
    <p:sldLayoutId id="2147483675" r:id="rId11"/>
    <p:sldLayoutId id="2147483676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68185" y="715994"/>
            <a:ext cx="7084109" cy="1015294"/>
          </a:xfrm>
        </p:spPr>
        <p:txBody>
          <a:bodyPr>
            <a:normAutofit/>
          </a:bodyPr>
          <a:lstStyle/>
          <a:p>
            <a:r>
              <a:rPr lang="sv-SE" dirty="0" smtClean="0"/>
              <a:t>Informationssökning inför examensarbete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68185" y="1802545"/>
            <a:ext cx="6987075" cy="702078"/>
          </a:xfrm>
        </p:spPr>
        <p:txBody>
          <a:bodyPr/>
          <a:lstStyle/>
          <a:p>
            <a:r>
              <a:rPr lang="sv-SE" dirty="0" smtClean="0"/>
              <a:t>Maria Unger, KTHB</a:t>
            </a:r>
            <a:endParaRPr lang="sv-SE" dirty="0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-1375645" y="4197523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7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80819041"/>
              </p:ext>
            </p:extLst>
          </p:nvPr>
        </p:nvGraphicFramePr>
        <p:xfrm>
          <a:off x="1008587" y="159391"/>
          <a:ext cx="7950855" cy="4228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34772" y="4592756"/>
            <a:ext cx="5609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summerat från tre definitioner av information </a:t>
            </a:r>
            <a:r>
              <a:rPr lang="sv-SE" dirty="0" smtClean="0"/>
              <a:t>literacy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7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783734"/>
          </a:xfrm>
        </p:spPr>
        <p:txBody>
          <a:bodyPr/>
          <a:lstStyle/>
          <a:p>
            <a:r>
              <a:rPr lang="sv-SE" dirty="0" smtClean="0"/>
              <a:t>Vetenskaplig informationssökning = ordmatchning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0" y="1551962"/>
            <a:ext cx="6935788" cy="2635083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sv-SE" dirty="0" smtClean="0"/>
              <a:t>Tänk på: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sv-SE" dirty="0" smtClean="0"/>
              <a:t>Dela upp ditt informationsbehov i rimliga delar - breda sökningar ger breda (oftast) ytliga svar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sv-SE" dirty="0" smtClean="0"/>
              <a:t>Hur specifik ska du vara?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sv-SE" dirty="0" smtClean="0"/>
              <a:t>Vilka andra termer används för att beskriva ditt område?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sv-SE" dirty="0" smtClean="0"/>
              <a:t>Är du i gräslandet mellan olika vetenskapliga discipliner? Används i så fall olika sätt att beskriva samma sak?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464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Vetenskapliga databaser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 smtClean="0"/>
              <a:t>Ställer ofta högre krav på att formulera sökningarna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Olika databaser täcker olika ämnesområden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Ofta överlapp mellan databaser men även unikt material och olika sökalgoritmer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Utgå från bibliotekets webbsida (inloggad!) för full access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758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Sökverktyg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sv-SE" dirty="0" smtClean="0"/>
              <a:t>Booleska operatorer: AND, OR, NOT</a:t>
            </a:r>
          </a:p>
          <a:p>
            <a:pPr>
              <a:spcAft>
                <a:spcPts val="600"/>
              </a:spcAft>
            </a:pPr>
            <a:r>
              <a:rPr lang="sv-SE" dirty="0" smtClean="0"/>
              <a:t>Trunkering</a:t>
            </a:r>
          </a:p>
          <a:p>
            <a:pPr>
              <a:spcAft>
                <a:spcPts val="600"/>
              </a:spcAft>
            </a:pPr>
            <a:r>
              <a:rPr lang="sv-SE" dirty="0" smtClean="0"/>
              <a:t>Fältsökning</a:t>
            </a:r>
          </a:p>
          <a:p>
            <a:pPr>
              <a:spcAft>
                <a:spcPts val="600"/>
              </a:spcAft>
            </a:pPr>
            <a:r>
              <a:rPr lang="sv-SE" dirty="0" smtClean="0"/>
              <a:t>Frassökning</a:t>
            </a:r>
          </a:p>
          <a:p>
            <a:pPr>
              <a:spcAft>
                <a:spcPts val="600"/>
              </a:spcAft>
            </a:pPr>
            <a:r>
              <a:rPr lang="sv-SE" dirty="0" smtClean="0"/>
              <a:t>Närhetsoperatorer (</a:t>
            </a:r>
            <a:r>
              <a:rPr lang="sv-SE" dirty="0" err="1" smtClean="0"/>
              <a:t>proximity</a:t>
            </a:r>
            <a:r>
              <a:rPr lang="sv-SE" dirty="0" smtClean="0"/>
              <a:t> operators)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9212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Iterativ sökning – utvärdera och förbättra!</a:t>
            </a:r>
            <a:endParaRPr lang="sv-S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901794"/>
              </p:ext>
            </p:extLst>
          </p:nvPr>
        </p:nvGraphicFramePr>
        <p:xfrm>
          <a:off x="755009" y="1098196"/>
          <a:ext cx="8145710" cy="33104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7619">
                  <a:extLst>
                    <a:ext uri="{9D8B030D-6E8A-4147-A177-3AD203B41FA5}">
                      <a16:colId xmlns:a16="http://schemas.microsoft.com/office/drawing/2014/main" val="2262048498"/>
                    </a:ext>
                  </a:extLst>
                </a:gridCol>
                <a:gridCol w="2731997">
                  <a:extLst>
                    <a:ext uri="{9D8B030D-6E8A-4147-A177-3AD203B41FA5}">
                      <a16:colId xmlns:a16="http://schemas.microsoft.com/office/drawing/2014/main" val="367990429"/>
                    </a:ext>
                  </a:extLst>
                </a:gridCol>
                <a:gridCol w="4056094">
                  <a:extLst>
                    <a:ext uri="{9D8B030D-6E8A-4147-A177-3AD203B41FA5}">
                      <a16:colId xmlns:a16="http://schemas.microsoft.com/office/drawing/2014/main" val="3334404342"/>
                    </a:ext>
                  </a:extLst>
                </a:gridCol>
              </a:tblGrid>
              <a:tr h="264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 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Few hits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Many hits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9062264"/>
                  </a:ext>
                </a:extLst>
              </a:tr>
              <a:tr h="1347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Few relevant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>
                          <a:effectLst/>
                        </a:rPr>
                        <a:t>Check your keywords</a:t>
                      </a:r>
                      <a:endParaRPr lang="sv-SE" sz="16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>
                          <a:effectLst/>
                        </a:rPr>
                        <a:t>Add synonyms</a:t>
                      </a:r>
                      <a:endParaRPr lang="sv-SE" sz="16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>
                          <a:effectLst/>
                        </a:rPr>
                        <a:t>Find another database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Check your keywords</a:t>
                      </a:r>
                      <a:endParaRPr lang="sv-SE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Add new keywords to limit your search</a:t>
                      </a:r>
                      <a:endParaRPr lang="sv-SE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Specify</a:t>
                      </a:r>
                      <a:endParaRPr lang="sv-SE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(you might consider a new database)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1425703"/>
                  </a:ext>
                </a:extLst>
              </a:tr>
              <a:tr h="1588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Many relevant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>
                          <a:effectLst/>
                        </a:rPr>
                        <a:t>Add synonyms</a:t>
                      </a:r>
                      <a:endParaRPr lang="sv-SE" sz="16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>
                          <a:effectLst/>
                        </a:rPr>
                        <a:t>Is your search adapted to the database? There might be more to find!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Evaluate</a:t>
                      </a:r>
                      <a:endParaRPr lang="sv-SE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How do you determine which hits to use?</a:t>
                      </a:r>
                      <a:endParaRPr lang="sv-SE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There might be some feature or tool in the database to help you narrow this down.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2215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435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0" y="768888"/>
            <a:ext cx="6935788" cy="501254"/>
          </a:xfrm>
        </p:spPr>
        <p:txBody>
          <a:bodyPr/>
          <a:lstStyle/>
          <a:p>
            <a:r>
              <a:rPr lang="sv-SE" altLang="sv-SE" b="1" dirty="0"/>
              <a:t>Använd referenshanteringsverktyg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19250" y="1587702"/>
            <a:ext cx="6935788" cy="2517637"/>
          </a:xfrm>
        </p:spPr>
        <p:txBody>
          <a:bodyPr>
            <a:normAutofit/>
          </a:bodyPr>
          <a:lstStyle/>
          <a:p>
            <a:r>
              <a:rPr lang="sv-SE" sz="2400" dirty="0" smtClean="0"/>
              <a:t>Samla, organisera och referera</a:t>
            </a:r>
            <a:endParaRPr lang="sv-S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619250" y="2481086"/>
            <a:ext cx="5146675" cy="1755775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450"/>
              </a:spcAft>
            </a:pPr>
            <a:r>
              <a:rPr lang="sv-SE" dirty="0" err="1" smtClean="0"/>
              <a:t>EndNoteWeb,</a:t>
            </a:r>
            <a:r>
              <a:rPr lang="sv-SE" dirty="0" err="1" smtClean="0">
                <a:solidFill>
                  <a:schemeClr val="tx2"/>
                </a:solidFill>
              </a:rPr>
              <a:t>www.myendnoteweb.com</a:t>
            </a:r>
            <a:r>
              <a:rPr lang="sv-SE" dirty="0" smtClean="0"/>
              <a:t> </a:t>
            </a:r>
          </a:p>
          <a:p>
            <a:pPr lvl="1">
              <a:spcAft>
                <a:spcPts val="450"/>
              </a:spcAft>
            </a:pPr>
            <a:r>
              <a:rPr lang="sv-SE" sz="1350" dirty="0"/>
              <a:t>Skapa konto med KTH-ID</a:t>
            </a:r>
          </a:p>
          <a:p>
            <a:pPr>
              <a:spcAft>
                <a:spcPts val="450"/>
              </a:spcAft>
            </a:pPr>
            <a:r>
              <a:rPr lang="sv-SE" dirty="0" err="1" smtClean="0"/>
              <a:t>Mendeley</a:t>
            </a:r>
            <a:r>
              <a:rPr lang="sv-SE" dirty="0" smtClean="0"/>
              <a:t>, </a:t>
            </a:r>
            <a:r>
              <a:rPr lang="sv-SE" dirty="0" smtClean="0">
                <a:solidFill>
                  <a:schemeClr val="tx2"/>
                </a:solidFill>
              </a:rPr>
              <a:t>www.mendeley.com</a:t>
            </a:r>
          </a:p>
          <a:p>
            <a:pPr>
              <a:spcAft>
                <a:spcPts val="450"/>
              </a:spcAft>
            </a:pPr>
            <a:r>
              <a:rPr lang="sv-SE" dirty="0" err="1" smtClean="0"/>
              <a:t>BibTeX</a:t>
            </a:r>
            <a:r>
              <a:rPr lang="sv-SE" dirty="0" smtClean="0"/>
              <a:t>, </a:t>
            </a:r>
            <a:r>
              <a:rPr lang="sv-SE" dirty="0" smtClean="0">
                <a:solidFill>
                  <a:schemeClr val="tx2"/>
                </a:solidFill>
              </a:rPr>
              <a:t>http</a:t>
            </a:r>
            <a:r>
              <a:rPr lang="sv-SE" dirty="0">
                <a:solidFill>
                  <a:schemeClr val="tx2"/>
                </a:solidFill>
              </a:rPr>
              <a:t>://www.bibtex.org</a:t>
            </a:r>
            <a:r>
              <a:rPr lang="sv-SE" dirty="0" smtClean="0"/>
              <a:t>/ </a:t>
            </a:r>
          </a:p>
          <a:p>
            <a:pPr>
              <a:spcAft>
                <a:spcPts val="450"/>
              </a:spcAft>
            </a:pPr>
            <a:r>
              <a:rPr lang="sv-SE" dirty="0" err="1" smtClean="0"/>
              <a:t>Zotero</a:t>
            </a:r>
            <a:r>
              <a:rPr lang="sv-SE" dirty="0" smtClean="0"/>
              <a:t>, </a:t>
            </a:r>
            <a:r>
              <a:rPr lang="sv-SE" dirty="0" smtClean="0">
                <a:solidFill>
                  <a:schemeClr val="tx2"/>
                </a:solidFill>
              </a:rPr>
              <a:t>www.zotero.org </a:t>
            </a:r>
          </a:p>
        </p:txBody>
      </p:sp>
      <p:sp>
        <p:nvSpPr>
          <p:cNvPr id="5" name="Rectangle 4"/>
          <p:cNvSpPr/>
          <p:nvPr/>
        </p:nvSpPr>
        <p:spPr>
          <a:xfrm>
            <a:off x="4478705" y="2433250"/>
            <a:ext cx="232756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350" dirty="0"/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6971" y="451328"/>
            <a:ext cx="2835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Dagens tips 1:</a:t>
            </a:r>
            <a:endParaRPr lang="sv-S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92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2700" dirty="0"/>
              <a:t>Läs med öronen!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495" y="1066038"/>
            <a:ext cx="4464091" cy="29760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7288" y="4129284"/>
            <a:ext cx="800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https://</a:t>
            </a:r>
            <a:r>
              <a:rPr lang="sv-SE" dirty="0" smtClean="0"/>
              <a:t>www.kth.se/biblioteket/anvanda-biblioteket/talbocker/tortalk-talsyntes</a:t>
            </a:r>
            <a:endParaRPr lang="sv-SE" dirty="0"/>
          </a:p>
        </p:txBody>
      </p:sp>
      <p:sp>
        <p:nvSpPr>
          <p:cNvPr id="5" name="TextBox 4"/>
          <p:cNvSpPr txBox="1"/>
          <p:nvPr/>
        </p:nvSpPr>
        <p:spPr>
          <a:xfrm>
            <a:off x="1106408" y="204908"/>
            <a:ext cx="2835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Dagens tips 2:</a:t>
            </a:r>
            <a:endParaRPr lang="sv-S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13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0" y="689782"/>
            <a:ext cx="6935788" cy="501254"/>
          </a:xfrm>
        </p:spPr>
        <p:txBody>
          <a:bodyPr/>
          <a:lstStyle/>
          <a:p>
            <a:r>
              <a:rPr lang="sv-SE" dirty="0" smtClean="0"/>
              <a:t>ARC:s lunchseminarier </a:t>
            </a:r>
            <a:endParaRPr lang="sv-SE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48358" y="1753407"/>
            <a:ext cx="6935788" cy="264347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sv-SE" dirty="0" smtClean="0"/>
              <a:t>ARC:s </a:t>
            </a:r>
            <a:r>
              <a:rPr lang="sv-SE" dirty="0" smtClean="0"/>
              <a:t>lunchseminarier tisdag och torsdag 12:15-13</a:t>
            </a:r>
          </a:p>
          <a:p>
            <a:pPr>
              <a:spcAft>
                <a:spcPts val="1200"/>
              </a:spcAft>
            </a:pPr>
            <a:r>
              <a:rPr lang="sv-SE" dirty="0" smtClean="0"/>
              <a:t>Matnyttiga </a:t>
            </a:r>
            <a:r>
              <a:rPr lang="sv-SE" dirty="0" smtClean="0"/>
              <a:t>föreläsning om bland annat </a:t>
            </a:r>
            <a:r>
              <a:rPr lang="sv-SE" dirty="0" smtClean="0"/>
              <a:t>informationssökning, akademiskt </a:t>
            </a:r>
            <a:r>
              <a:rPr lang="sv-SE" dirty="0" smtClean="0"/>
              <a:t>skrivande, </a:t>
            </a:r>
            <a:r>
              <a:rPr lang="sv-SE" dirty="0" smtClean="0"/>
              <a:t>karriärvägar</a:t>
            </a:r>
          </a:p>
          <a:p>
            <a:pPr>
              <a:spcAft>
                <a:spcPts val="1200"/>
              </a:spcAft>
            </a:pPr>
            <a:r>
              <a:rPr lang="sv-SE" dirty="0" smtClean="0"/>
              <a:t>Lunchsmörgås </a:t>
            </a:r>
            <a:r>
              <a:rPr lang="sv-SE" dirty="0" smtClean="0"/>
              <a:t>till de 20 första deltagarna</a:t>
            </a:r>
            <a:endParaRPr lang="sv-SE" dirty="0"/>
          </a:p>
        </p:txBody>
      </p:sp>
      <p:sp>
        <p:nvSpPr>
          <p:cNvPr id="4" name="TextBox 3"/>
          <p:cNvSpPr txBox="1"/>
          <p:nvPr/>
        </p:nvSpPr>
        <p:spPr>
          <a:xfrm>
            <a:off x="1149292" y="4027547"/>
            <a:ext cx="7818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https://</a:t>
            </a:r>
            <a:r>
              <a:rPr lang="sv-SE" dirty="0" smtClean="0"/>
              <a:t>www.kth.se/biblioteket/anvanda-biblioteket/pa-gang/arc-seminarier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1548358" y="320450"/>
            <a:ext cx="2835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Dagens tips 3:</a:t>
            </a:r>
            <a:endParaRPr lang="sv-S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10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KTH_PPT template">
  <a:themeElements>
    <a:clrScheme name="KTH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494E6"/>
      </a:accent2>
      <a:accent3>
        <a:srgbClr val="62922E"/>
      </a:accent3>
      <a:accent4>
        <a:srgbClr val="A2D16E"/>
      </a:accent4>
      <a:accent5>
        <a:srgbClr val="9D102D"/>
      </a:accent5>
      <a:accent6>
        <a:srgbClr val="E74769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2014 green_16_9</Template>
  <TotalTime>225</TotalTime>
  <Words>318</Words>
  <Application>Microsoft Office PowerPoint</Application>
  <PresentationFormat>On-screen Show (16:9)</PresentationFormat>
  <Paragraphs>71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KTH_PPT template</vt:lpstr>
      <vt:lpstr>Informationssökning inför examensarbete</vt:lpstr>
      <vt:lpstr>PowerPoint Presentation</vt:lpstr>
      <vt:lpstr>Vetenskaplig informationssökning = ordmatchning</vt:lpstr>
      <vt:lpstr>Vetenskapliga databaser</vt:lpstr>
      <vt:lpstr>Sökverktyg</vt:lpstr>
      <vt:lpstr>Iterativ sökning – utvärdera och förbättra!</vt:lpstr>
      <vt:lpstr>Använd referenshanteringsverktyg</vt:lpstr>
      <vt:lpstr>Läs med öronen!</vt:lpstr>
      <vt:lpstr>ARC:s lunchseminarier 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Informationssökning inför examensarbete</dc:title>
  <dc:creator>Maria Unger</dc:creator>
  <cp:lastModifiedBy>Maria Unger</cp:lastModifiedBy>
  <cp:revision>7</cp:revision>
  <cp:lastPrinted>2013-05-27T09:10:21Z</cp:lastPrinted>
  <dcterms:created xsi:type="dcterms:W3CDTF">2019-01-25T10:33:24Z</dcterms:created>
  <dcterms:modified xsi:type="dcterms:W3CDTF">2019-01-25T14:18:40Z</dcterms:modified>
</cp:coreProperties>
</file>